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1041" r:id="rId2"/>
    <p:sldId id="2145706223" r:id="rId3"/>
    <p:sldId id="2145706226" r:id="rId4"/>
    <p:sldId id="2145706234" r:id="rId5"/>
    <p:sldId id="2145706236" r:id="rId6"/>
    <p:sldId id="2145706243" r:id="rId7"/>
    <p:sldId id="2145706244" r:id="rId8"/>
    <p:sldId id="2145706200" r:id="rId9"/>
    <p:sldId id="214570624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C2C85-998E-4AD4-9ACA-8A8578A23497}" v="2" dt="2024-03-05T13:33:40.669"/>
    <p1510:client id="{A47D5A21-D820-4251-9DE3-0EE7A7287481}" v="9" dt="2024-03-06T08:29:02.983"/>
    <p1510:client id="{BE54232F-02E9-4960-9CF1-3EC7072C5C01}" v="18" dt="2024-03-06T11:48:54.5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3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01AC2C85-998E-4AD4-9ACA-8A8578A23497}"/>
    <pc:docChg chg="undo custSel addSld delSld modSld sldOrd">
      <pc:chgData name="Graf Thomas, INI-NET-VNC-HCS" userId="487bc3e3-9ce7-4cdd-b7b4-8899ea88d289" providerId="ADAL" clId="{01AC2C85-998E-4AD4-9ACA-8A8578A23497}" dt="2024-03-05T13:36:55.836" v="656" actId="207"/>
      <pc:docMkLst>
        <pc:docMk/>
      </pc:docMkLst>
      <pc:sldChg chg="modSp mod">
        <pc:chgData name="Graf Thomas, INI-NET-VNC-HCS" userId="487bc3e3-9ce7-4cdd-b7b4-8899ea88d289" providerId="ADAL" clId="{01AC2C85-998E-4AD4-9ACA-8A8578A23497}" dt="2024-03-05T12:01:30.637" v="32" actId="20577"/>
        <pc:sldMkLst>
          <pc:docMk/>
          <pc:sldMk cId="3578665336" sldId="1041"/>
        </pc:sldMkLst>
        <pc:spChg chg="mod">
          <ac:chgData name="Graf Thomas, INI-NET-VNC-HCS" userId="487bc3e3-9ce7-4cdd-b7b4-8899ea88d289" providerId="ADAL" clId="{01AC2C85-998E-4AD4-9ACA-8A8578A23497}" dt="2024-03-05T12:01:18.571" v="7" actId="20577"/>
          <ac:spMkLst>
            <pc:docMk/>
            <pc:sldMk cId="3578665336" sldId="1041"/>
            <ac:spMk id="5" creationId="{C26208B2-0D10-4C23-B2DE-372A62E98644}"/>
          </ac:spMkLst>
        </pc:spChg>
        <pc:spChg chg="mod">
          <ac:chgData name="Graf Thomas, INI-NET-VNC-HCS" userId="487bc3e3-9ce7-4cdd-b7b4-8899ea88d289" providerId="ADAL" clId="{01AC2C85-998E-4AD4-9ACA-8A8578A23497}" dt="2024-03-05T12:01:30.637" v="32" actId="20577"/>
          <ac:spMkLst>
            <pc:docMk/>
            <pc:sldMk cId="3578665336" sldId="1041"/>
            <ac:spMk id="6" creationId="{6CAA0765-1318-4A03-8F91-D3ECC43D8FA7}"/>
          </ac:spMkLst>
        </pc:spChg>
      </pc:sldChg>
      <pc:sldChg chg="modSp mod">
        <pc:chgData name="Graf Thomas, INI-NET-VNC-HCS" userId="487bc3e3-9ce7-4cdd-b7b4-8899ea88d289" providerId="ADAL" clId="{01AC2C85-998E-4AD4-9ACA-8A8578A23497}" dt="2024-03-05T13:36:55.836" v="656" actId="207"/>
        <pc:sldMkLst>
          <pc:docMk/>
          <pc:sldMk cId="2578889968" sldId="26415"/>
        </pc:sldMkLst>
        <pc:spChg chg="mod">
          <ac:chgData name="Graf Thomas, INI-NET-VNC-HCS" userId="487bc3e3-9ce7-4cdd-b7b4-8899ea88d289" providerId="ADAL" clId="{01AC2C85-998E-4AD4-9ACA-8A8578A23497}" dt="2024-03-05T13:36:55.836" v="656" actId="207"/>
          <ac:spMkLst>
            <pc:docMk/>
            <pc:sldMk cId="2578889968" sldId="26415"/>
            <ac:spMk id="3" creationId="{29C0DFD4-432D-4B0C-93DF-790441DCF5B9}"/>
          </ac:spMkLst>
        </pc:spChg>
        <pc:spChg chg="mod">
          <ac:chgData name="Graf Thomas, INI-NET-VNC-HCS" userId="487bc3e3-9ce7-4cdd-b7b4-8899ea88d289" providerId="ADAL" clId="{01AC2C85-998E-4AD4-9ACA-8A8578A23497}" dt="2024-03-05T13:35:00.583" v="609" actId="20577"/>
          <ac:spMkLst>
            <pc:docMk/>
            <pc:sldMk cId="2578889968" sldId="26415"/>
            <ac:spMk id="7" creationId="{BF6DCC5D-2508-4A9B-B734-C8C5147F93FB}"/>
          </ac:spMkLst>
        </pc:spChg>
      </pc:sldChg>
      <pc:sldChg chg="del">
        <pc:chgData name="Graf Thomas, INI-NET-VNC-HCS" userId="487bc3e3-9ce7-4cdd-b7b4-8899ea88d289" providerId="ADAL" clId="{01AC2C85-998E-4AD4-9ACA-8A8578A23497}" dt="2024-03-05T12:02:14.099" v="33" actId="2696"/>
        <pc:sldMkLst>
          <pc:docMk/>
          <pc:sldMk cId="2256840188" sldId="2145706235"/>
        </pc:sldMkLst>
      </pc:sldChg>
      <pc:sldChg chg="addSp delSp modSp add mod ord">
        <pc:chgData name="Graf Thomas, INI-NET-VNC-HCS" userId="487bc3e3-9ce7-4cdd-b7b4-8899ea88d289" providerId="ADAL" clId="{01AC2C85-998E-4AD4-9ACA-8A8578A23497}" dt="2024-03-05T13:36:04.814" v="654" actId="1076"/>
        <pc:sldMkLst>
          <pc:docMk/>
          <pc:sldMk cId="2249733078" sldId="2145706239"/>
        </pc:sldMkLst>
        <pc:spChg chg="add del mod">
          <ac:chgData name="Graf Thomas, INI-NET-VNC-HCS" userId="487bc3e3-9ce7-4cdd-b7b4-8899ea88d289" providerId="ADAL" clId="{01AC2C85-998E-4AD4-9ACA-8A8578A23497}" dt="2024-03-05T13:35:49.932" v="649" actId="478"/>
          <ac:spMkLst>
            <pc:docMk/>
            <pc:sldMk cId="2249733078" sldId="2145706239"/>
            <ac:spMk id="4" creationId="{305DE381-FFB3-5EE4-D857-51F3BD78B506}"/>
          </ac:spMkLst>
        </pc:spChg>
        <pc:spChg chg="mod">
          <ac:chgData name="Graf Thomas, INI-NET-VNC-HCS" userId="487bc3e3-9ce7-4cdd-b7b4-8899ea88d289" providerId="ADAL" clId="{01AC2C85-998E-4AD4-9ACA-8A8578A23497}" dt="2024-03-05T13:22:30.202" v="300" actId="113"/>
          <ac:spMkLst>
            <pc:docMk/>
            <pc:sldMk cId="2249733078" sldId="2145706239"/>
            <ac:spMk id="5" creationId="{0194B37B-813A-99FE-7B78-4D87D8C30D44}"/>
          </ac:spMkLst>
        </pc:spChg>
        <pc:spChg chg="add mod">
          <ac:chgData name="Graf Thomas, INI-NET-VNC-HCS" userId="487bc3e3-9ce7-4cdd-b7b4-8899ea88d289" providerId="ADAL" clId="{01AC2C85-998E-4AD4-9ACA-8A8578A23497}" dt="2024-03-05T13:36:04.814" v="654" actId="1076"/>
          <ac:spMkLst>
            <pc:docMk/>
            <pc:sldMk cId="2249733078" sldId="2145706239"/>
            <ac:spMk id="7" creationId="{33891599-1C33-654D-733C-99580AE756F1}"/>
          </ac:spMkLst>
        </pc:spChg>
        <pc:spChg chg="mod">
          <ac:chgData name="Graf Thomas, INI-NET-VNC-HCS" userId="487bc3e3-9ce7-4cdd-b7b4-8899ea88d289" providerId="ADAL" clId="{01AC2C85-998E-4AD4-9ACA-8A8578A23497}" dt="2024-03-05T13:35:31.599" v="648" actId="20577"/>
          <ac:spMkLst>
            <pc:docMk/>
            <pc:sldMk cId="2249733078" sldId="2145706239"/>
            <ac:spMk id="18" creationId="{B283EDB4-CFDF-D6B9-8AF9-9CFA563360E3}"/>
          </ac:spMkLst>
        </pc:spChg>
        <pc:spChg chg="mod">
          <ac:chgData name="Graf Thomas, INI-NET-VNC-HCS" userId="487bc3e3-9ce7-4cdd-b7b4-8899ea88d289" providerId="ADAL" clId="{01AC2C85-998E-4AD4-9ACA-8A8578A23497}" dt="2024-03-05T12:04:13.256" v="65"/>
          <ac:spMkLst>
            <pc:docMk/>
            <pc:sldMk cId="2249733078" sldId="2145706239"/>
            <ac:spMk id="19" creationId="{56D79134-17A9-8BC8-B7D0-97BCFFB9A6B2}"/>
          </ac:spMkLst>
        </pc:spChg>
        <pc:picChg chg="add mod">
          <ac:chgData name="Graf Thomas, INI-NET-VNC-HCS" userId="487bc3e3-9ce7-4cdd-b7b4-8899ea88d289" providerId="ADAL" clId="{01AC2C85-998E-4AD4-9ACA-8A8578A23497}" dt="2024-03-05T13:23:01.472" v="303" actId="1076"/>
          <ac:picMkLst>
            <pc:docMk/>
            <pc:sldMk cId="2249733078" sldId="2145706239"/>
            <ac:picMk id="3" creationId="{80EF3365-92B8-4BFF-5B4A-D90DDCF803B4}"/>
          </ac:picMkLst>
        </pc:picChg>
      </pc:sldChg>
      <pc:sldChg chg="addSp delSp modSp add del mod">
        <pc:chgData name="Graf Thomas, INI-NET-VNC-HCS" userId="487bc3e3-9ce7-4cdd-b7b4-8899ea88d289" providerId="ADAL" clId="{01AC2C85-998E-4AD4-9ACA-8A8578A23497}" dt="2024-03-05T13:26:55.897" v="324" actId="2696"/>
        <pc:sldMkLst>
          <pc:docMk/>
          <pc:sldMk cId="1850790457" sldId="2145706240"/>
        </pc:sldMkLst>
        <pc:spChg chg="mod">
          <ac:chgData name="Graf Thomas, INI-NET-VNC-HCS" userId="487bc3e3-9ce7-4cdd-b7b4-8899ea88d289" providerId="ADAL" clId="{01AC2C85-998E-4AD4-9ACA-8A8578A23497}" dt="2024-03-05T13:25:42.915" v="313" actId="1076"/>
          <ac:spMkLst>
            <pc:docMk/>
            <pc:sldMk cId="1850790457" sldId="2145706240"/>
            <ac:spMk id="4" creationId="{305DE381-FFB3-5EE4-D857-51F3BD78B506}"/>
          </ac:spMkLst>
        </pc:spChg>
        <pc:spChg chg="add del mod">
          <ac:chgData name="Graf Thomas, INI-NET-VNC-HCS" userId="487bc3e3-9ce7-4cdd-b7b4-8899ea88d289" providerId="ADAL" clId="{01AC2C85-998E-4AD4-9ACA-8A8578A23497}" dt="2024-03-05T13:26:53.519" v="323"/>
          <ac:spMkLst>
            <pc:docMk/>
            <pc:sldMk cId="1850790457" sldId="2145706240"/>
            <ac:spMk id="7" creationId="{932F77E2-F144-5176-57B2-4F3C74AAE600}"/>
          </ac:spMkLst>
        </pc:spChg>
        <pc:spChg chg="del">
          <ac:chgData name="Graf Thomas, INI-NET-VNC-HCS" userId="487bc3e3-9ce7-4cdd-b7b4-8899ea88d289" providerId="ADAL" clId="{01AC2C85-998E-4AD4-9ACA-8A8578A23497}" dt="2024-03-05T13:26:31.689" v="314" actId="478"/>
          <ac:spMkLst>
            <pc:docMk/>
            <pc:sldMk cId="1850790457" sldId="2145706240"/>
            <ac:spMk id="18" creationId="{B283EDB4-CFDF-D6B9-8AF9-9CFA563360E3}"/>
          </ac:spMkLst>
        </pc:spChg>
        <pc:picChg chg="del">
          <ac:chgData name="Graf Thomas, INI-NET-VNC-HCS" userId="487bc3e3-9ce7-4cdd-b7b4-8899ea88d289" providerId="ADAL" clId="{01AC2C85-998E-4AD4-9ACA-8A8578A23497}" dt="2024-03-05T13:25:35.516" v="310" actId="478"/>
          <ac:picMkLst>
            <pc:docMk/>
            <pc:sldMk cId="1850790457" sldId="2145706240"/>
            <ac:picMk id="3" creationId="{80EF3365-92B8-4BFF-5B4A-D90DDCF803B4}"/>
          </ac:picMkLst>
        </pc:picChg>
        <pc:picChg chg="add del mod">
          <ac:chgData name="Graf Thomas, INI-NET-VNC-HCS" userId="487bc3e3-9ce7-4cdd-b7b4-8899ea88d289" providerId="ADAL" clId="{01AC2C85-998E-4AD4-9ACA-8A8578A23497}" dt="2024-03-05T13:26:49.733" v="320" actId="478"/>
          <ac:picMkLst>
            <pc:docMk/>
            <pc:sldMk cId="1850790457" sldId="2145706240"/>
            <ac:picMk id="9" creationId="{6F2C047D-BBF5-AC3D-2BF0-8AA312CF4D74}"/>
          </ac:picMkLst>
        </pc:picChg>
      </pc:sldChg>
    </pc:docChg>
  </pc:docChgLst>
  <pc:docChgLst>
    <pc:chgData name="Graf Thomas, INI-NET-VNC-HCS" userId="487bc3e3-9ce7-4cdd-b7b4-8899ea88d289" providerId="ADAL" clId="{A47D5A21-D820-4251-9DE3-0EE7A7287481}"/>
    <pc:docChg chg="undo custSel addSld modSld sldOrd">
      <pc:chgData name="Graf Thomas, INI-NET-VNC-HCS" userId="487bc3e3-9ce7-4cdd-b7b4-8899ea88d289" providerId="ADAL" clId="{A47D5A21-D820-4251-9DE3-0EE7A7287481}" dt="2024-03-06T08:42:50.020" v="1458"/>
      <pc:docMkLst>
        <pc:docMk/>
      </pc:docMkLst>
      <pc:sldChg chg="modSp mod">
        <pc:chgData name="Graf Thomas, INI-NET-VNC-HCS" userId="487bc3e3-9ce7-4cdd-b7b4-8899ea88d289" providerId="ADAL" clId="{A47D5A21-D820-4251-9DE3-0EE7A7287481}" dt="2024-03-06T07:56:24.608" v="45" actId="20577"/>
        <pc:sldMkLst>
          <pc:docMk/>
          <pc:sldMk cId="3578665336" sldId="1041"/>
        </pc:sldMkLst>
        <pc:spChg chg="mod">
          <ac:chgData name="Graf Thomas, INI-NET-VNC-HCS" userId="487bc3e3-9ce7-4cdd-b7b4-8899ea88d289" providerId="ADAL" clId="{A47D5A21-D820-4251-9DE3-0EE7A7287481}" dt="2024-03-06T07:56:24.608" v="45" actId="20577"/>
          <ac:spMkLst>
            <pc:docMk/>
            <pc:sldMk cId="3578665336" sldId="1041"/>
            <ac:spMk id="5" creationId="{C26208B2-0D10-4C23-B2DE-372A62E98644}"/>
          </ac:spMkLst>
        </pc:spChg>
        <pc:spChg chg="mod">
          <ac:chgData name="Graf Thomas, INI-NET-VNC-HCS" userId="487bc3e3-9ce7-4cdd-b7b4-8899ea88d289" providerId="ADAL" clId="{A47D5A21-D820-4251-9DE3-0EE7A7287481}" dt="2024-03-06T07:55:18.982" v="10" actId="20577"/>
          <ac:spMkLst>
            <pc:docMk/>
            <pc:sldMk cId="3578665336" sldId="1041"/>
            <ac:spMk id="6" creationId="{6CAA0765-1318-4A03-8F91-D3ECC43D8FA7}"/>
          </ac:spMkLst>
        </pc:spChg>
      </pc:sldChg>
      <pc:sldChg chg="modSp mod ord">
        <pc:chgData name="Graf Thomas, INI-NET-VNC-HCS" userId="487bc3e3-9ce7-4cdd-b7b4-8899ea88d289" providerId="ADAL" clId="{A47D5A21-D820-4251-9DE3-0EE7A7287481}" dt="2024-03-06T08:42:50.020" v="1458"/>
        <pc:sldMkLst>
          <pc:docMk/>
          <pc:sldMk cId="2578889968" sldId="26415"/>
        </pc:sldMkLst>
        <pc:spChg chg="mod">
          <ac:chgData name="Graf Thomas, INI-NET-VNC-HCS" userId="487bc3e3-9ce7-4cdd-b7b4-8899ea88d289" providerId="ADAL" clId="{A47D5A21-D820-4251-9DE3-0EE7A7287481}" dt="2024-03-06T07:58:02.982" v="47" actId="20577"/>
          <ac:spMkLst>
            <pc:docMk/>
            <pc:sldMk cId="2578889968" sldId="26415"/>
            <ac:spMk id="7" creationId="{BF6DCC5D-2508-4A9B-B734-C8C5147F93FB}"/>
          </ac:spMkLst>
        </pc:spChg>
      </pc:sldChg>
      <pc:sldChg chg="modSp mod">
        <pc:chgData name="Graf Thomas, INI-NET-VNC-HCS" userId="487bc3e3-9ce7-4cdd-b7b4-8899ea88d289" providerId="ADAL" clId="{A47D5A21-D820-4251-9DE3-0EE7A7287481}" dt="2024-03-06T07:59:58.859" v="49" actId="20577"/>
        <pc:sldMkLst>
          <pc:docMk/>
          <pc:sldMk cId="320697580" sldId="26425"/>
        </pc:sldMkLst>
        <pc:spChg chg="mod">
          <ac:chgData name="Graf Thomas, INI-NET-VNC-HCS" userId="487bc3e3-9ce7-4cdd-b7b4-8899ea88d289" providerId="ADAL" clId="{A47D5A21-D820-4251-9DE3-0EE7A7287481}" dt="2024-03-06T07:59:58.859" v="49" actId="20577"/>
          <ac:spMkLst>
            <pc:docMk/>
            <pc:sldMk cId="320697580" sldId="26425"/>
            <ac:spMk id="6" creationId="{ABB61075-2877-B162-7D8F-97EC17B8DF39}"/>
          </ac:spMkLst>
        </pc:spChg>
      </pc:sldChg>
      <pc:sldChg chg="addSp delSp modSp mod">
        <pc:chgData name="Graf Thomas, INI-NET-VNC-HCS" userId="487bc3e3-9ce7-4cdd-b7b4-8899ea88d289" providerId="ADAL" clId="{A47D5A21-D820-4251-9DE3-0EE7A7287481}" dt="2024-03-06T08:42:06.947" v="1454" actId="1037"/>
        <pc:sldMkLst>
          <pc:docMk/>
          <pc:sldMk cId="2249733078" sldId="2145706239"/>
        </pc:sldMkLst>
        <pc:spChg chg="add mod">
          <ac:chgData name="Graf Thomas, INI-NET-VNC-HCS" userId="487bc3e3-9ce7-4cdd-b7b4-8899ea88d289" providerId="ADAL" clId="{A47D5A21-D820-4251-9DE3-0EE7A7287481}" dt="2024-03-06T08:19:30.339" v="604" actId="14100"/>
          <ac:spMkLst>
            <pc:docMk/>
            <pc:sldMk cId="2249733078" sldId="2145706239"/>
            <ac:spMk id="2" creationId="{EBBAF0DF-61DF-B89D-2978-12F7F1BE7C53}"/>
          </ac:spMkLst>
        </pc:spChg>
        <pc:spChg chg="del mod">
          <ac:chgData name="Graf Thomas, INI-NET-VNC-HCS" userId="487bc3e3-9ce7-4cdd-b7b4-8899ea88d289" providerId="ADAL" clId="{A47D5A21-D820-4251-9DE3-0EE7A7287481}" dt="2024-03-06T08:20:04.337" v="605" actId="478"/>
          <ac:spMkLst>
            <pc:docMk/>
            <pc:sldMk cId="2249733078" sldId="2145706239"/>
            <ac:spMk id="5" creationId="{0194B37B-813A-99FE-7B78-4D87D8C30D44}"/>
          </ac:spMkLst>
        </pc:spChg>
        <pc:spChg chg="mod">
          <ac:chgData name="Graf Thomas, INI-NET-VNC-HCS" userId="487bc3e3-9ce7-4cdd-b7b4-8899ea88d289" providerId="ADAL" clId="{A47D5A21-D820-4251-9DE3-0EE7A7287481}" dt="2024-03-06T08:42:06.947" v="1454" actId="1037"/>
          <ac:spMkLst>
            <pc:docMk/>
            <pc:sldMk cId="2249733078" sldId="2145706239"/>
            <ac:spMk id="7" creationId="{33891599-1C33-654D-733C-99580AE756F1}"/>
          </ac:spMkLst>
        </pc:spChg>
        <pc:spChg chg="del">
          <ac:chgData name="Graf Thomas, INI-NET-VNC-HCS" userId="487bc3e3-9ce7-4cdd-b7b4-8899ea88d289" providerId="ADAL" clId="{A47D5A21-D820-4251-9DE3-0EE7A7287481}" dt="2024-03-06T08:13:19.192" v="556" actId="478"/>
          <ac:spMkLst>
            <pc:docMk/>
            <pc:sldMk cId="2249733078" sldId="2145706239"/>
            <ac:spMk id="18" creationId="{B283EDB4-CFDF-D6B9-8AF9-9CFA563360E3}"/>
          </ac:spMkLst>
        </pc:spChg>
        <pc:spChg chg="mod">
          <ac:chgData name="Graf Thomas, INI-NET-VNC-HCS" userId="487bc3e3-9ce7-4cdd-b7b4-8899ea88d289" providerId="ADAL" clId="{A47D5A21-D820-4251-9DE3-0EE7A7287481}" dt="2024-03-06T08:12:18.980" v="540" actId="20577"/>
          <ac:spMkLst>
            <pc:docMk/>
            <pc:sldMk cId="2249733078" sldId="2145706239"/>
            <ac:spMk id="19" creationId="{56D79134-17A9-8BC8-B7D0-97BCFFB9A6B2}"/>
          </ac:spMkLst>
        </pc:spChg>
        <pc:picChg chg="mod">
          <ac:chgData name="Graf Thomas, INI-NET-VNC-HCS" userId="487bc3e3-9ce7-4cdd-b7b4-8899ea88d289" providerId="ADAL" clId="{A47D5A21-D820-4251-9DE3-0EE7A7287481}" dt="2024-03-06T08:20:12.631" v="608" actId="1076"/>
          <ac:picMkLst>
            <pc:docMk/>
            <pc:sldMk cId="2249733078" sldId="2145706239"/>
            <ac:picMk id="3" creationId="{80EF3365-92B8-4BFF-5B4A-D90DDCF803B4}"/>
          </ac:picMkLst>
        </pc:picChg>
      </pc:sldChg>
      <pc:sldChg chg="addSp delSp modSp add mod ord">
        <pc:chgData name="Graf Thomas, INI-NET-VNC-HCS" userId="487bc3e3-9ce7-4cdd-b7b4-8899ea88d289" providerId="ADAL" clId="{A47D5A21-D820-4251-9DE3-0EE7A7287481}" dt="2024-03-06T08:11:31.543" v="539" actId="1035"/>
        <pc:sldMkLst>
          <pc:docMk/>
          <pc:sldMk cId="540899312" sldId="2145706240"/>
        </pc:sldMkLst>
        <pc:spChg chg="mod">
          <ac:chgData name="Graf Thomas, INI-NET-VNC-HCS" userId="487bc3e3-9ce7-4cdd-b7b4-8899ea88d289" providerId="ADAL" clId="{A47D5A21-D820-4251-9DE3-0EE7A7287481}" dt="2024-03-06T08:07:56.785" v="481" actId="20577"/>
          <ac:spMkLst>
            <pc:docMk/>
            <pc:sldMk cId="540899312" sldId="2145706240"/>
            <ac:spMk id="3" creationId="{29C0DFD4-432D-4B0C-93DF-790441DCF5B9}"/>
          </ac:spMkLst>
        </pc:spChg>
        <pc:spChg chg="mod">
          <ac:chgData name="Graf Thomas, INI-NET-VNC-HCS" userId="487bc3e3-9ce7-4cdd-b7b4-8899ea88d289" providerId="ADAL" clId="{A47D5A21-D820-4251-9DE3-0EE7A7287481}" dt="2024-03-06T08:03:02.504" v="91" actId="20577"/>
          <ac:spMkLst>
            <pc:docMk/>
            <pc:sldMk cId="540899312" sldId="2145706240"/>
            <ac:spMk id="6" creationId="{ABB61075-2877-B162-7D8F-97EC17B8DF39}"/>
          </ac:spMkLst>
        </pc:spChg>
        <pc:spChg chg="mod">
          <ac:chgData name="Graf Thomas, INI-NET-VNC-HCS" userId="487bc3e3-9ce7-4cdd-b7b4-8899ea88d289" providerId="ADAL" clId="{A47D5A21-D820-4251-9DE3-0EE7A7287481}" dt="2024-03-06T08:09:51.948" v="509" actId="14100"/>
          <ac:spMkLst>
            <pc:docMk/>
            <pc:sldMk cId="540899312" sldId="2145706240"/>
            <ac:spMk id="7" creationId="{E751AA3A-A181-4E76-CC75-041686EB2C20}"/>
          </ac:spMkLst>
        </pc:spChg>
        <pc:spChg chg="del">
          <ac:chgData name="Graf Thomas, INI-NET-VNC-HCS" userId="487bc3e3-9ce7-4cdd-b7b4-8899ea88d289" providerId="ADAL" clId="{A47D5A21-D820-4251-9DE3-0EE7A7287481}" dt="2024-03-06T08:02:42.666" v="67" actId="478"/>
          <ac:spMkLst>
            <pc:docMk/>
            <pc:sldMk cId="540899312" sldId="2145706240"/>
            <ac:spMk id="8" creationId="{8F5B7433-6C2C-9F79-E743-B4F7F3199C49}"/>
          </ac:spMkLst>
        </pc:spChg>
        <pc:spChg chg="del mod">
          <ac:chgData name="Graf Thomas, INI-NET-VNC-HCS" userId="487bc3e3-9ce7-4cdd-b7b4-8899ea88d289" providerId="ADAL" clId="{A47D5A21-D820-4251-9DE3-0EE7A7287481}" dt="2024-03-06T08:02:40.931" v="65" actId="478"/>
          <ac:spMkLst>
            <pc:docMk/>
            <pc:sldMk cId="540899312" sldId="2145706240"/>
            <ac:spMk id="9" creationId="{94BED9E1-5205-DBA5-3A77-348AA6C3053F}"/>
          </ac:spMkLst>
        </pc:spChg>
        <pc:spChg chg="mod ord">
          <ac:chgData name="Graf Thomas, INI-NET-VNC-HCS" userId="487bc3e3-9ce7-4cdd-b7b4-8899ea88d289" providerId="ADAL" clId="{A47D5A21-D820-4251-9DE3-0EE7A7287481}" dt="2024-03-06T08:02:26.249" v="59" actId="167"/>
          <ac:spMkLst>
            <pc:docMk/>
            <pc:sldMk cId="540899312" sldId="2145706240"/>
            <ac:spMk id="17" creationId="{8F78EE4C-6EFD-4363-A98F-3E5608669DF5}"/>
          </ac:spMkLst>
        </pc:spChg>
        <pc:spChg chg="mod">
          <ac:chgData name="Graf Thomas, INI-NET-VNC-HCS" userId="487bc3e3-9ce7-4cdd-b7b4-8899ea88d289" providerId="ADAL" clId="{A47D5A21-D820-4251-9DE3-0EE7A7287481}" dt="2024-03-06T08:08:52.629" v="495" actId="14100"/>
          <ac:spMkLst>
            <pc:docMk/>
            <pc:sldMk cId="540899312" sldId="2145706240"/>
            <ac:spMk id="19" creationId="{B0AC9776-B227-44FD-A2AC-1FDE0B6F1445}"/>
          </ac:spMkLst>
        </pc:spChg>
        <pc:spChg chg="add del mod">
          <ac:chgData name="Graf Thomas, INI-NET-VNC-HCS" userId="487bc3e3-9ce7-4cdd-b7b4-8899ea88d289" providerId="ADAL" clId="{A47D5A21-D820-4251-9DE3-0EE7A7287481}" dt="2024-03-06T08:09:15.077" v="502" actId="478"/>
          <ac:spMkLst>
            <pc:docMk/>
            <pc:sldMk cId="540899312" sldId="2145706240"/>
            <ac:spMk id="21" creationId="{9106F30F-B7CF-5436-5E34-E5CFC4951F22}"/>
          </ac:spMkLst>
        </pc:spChg>
        <pc:spChg chg="add mod">
          <ac:chgData name="Graf Thomas, INI-NET-VNC-HCS" userId="487bc3e3-9ce7-4cdd-b7b4-8899ea88d289" providerId="ADAL" clId="{A47D5A21-D820-4251-9DE3-0EE7A7287481}" dt="2024-03-06T08:11:28.703" v="537" actId="1035"/>
          <ac:spMkLst>
            <pc:docMk/>
            <pc:sldMk cId="540899312" sldId="2145706240"/>
            <ac:spMk id="24" creationId="{1F53FB5C-08C3-503A-DD3F-DC336AED5134}"/>
          </ac:spMkLst>
        </pc:spChg>
        <pc:spChg chg="add mod">
          <ac:chgData name="Graf Thomas, INI-NET-VNC-HCS" userId="487bc3e3-9ce7-4cdd-b7b4-8899ea88d289" providerId="ADAL" clId="{A47D5A21-D820-4251-9DE3-0EE7A7287481}" dt="2024-03-06T08:11:31.543" v="539" actId="1035"/>
          <ac:spMkLst>
            <pc:docMk/>
            <pc:sldMk cId="540899312" sldId="2145706240"/>
            <ac:spMk id="25" creationId="{69934E68-7859-6F55-01F2-D3CD39C036AD}"/>
          </ac:spMkLst>
        </pc:spChg>
        <pc:cxnChg chg="add del mod">
          <ac:chgData name="Graf Thomas, INI-NET-VNC-HCS" userId="487bc3e3-9ce7-4cdd-b7b4-8899ea88d289" providerId="ADAL" clId="{A47D5A21-D820-4251-9DE3-0EE7A7287481}" dt="2024-03-06T08:10:30.262" v="518" actId="478"/>
          <ac:cxnSpMkLst>
            <pc:docMk/>
            <pc:sldMk cId="540899312" sldId="2145706240"/>
            <ac:cxnSpMk id="5" creationId="{B5C93F77-8663-9285-57A3-E6858FE15544}"/>
          </ac:cxnSpMkLst>
        </pc:cxnChg>
        <pc:cxnChg chg="mod">
          <ac:chgData name="Graf Thomas, INI-NET-VNC-HCS" userId="487bc3e3-9ce7-4cdd-b7b4-8899ea88d289" providerId="ADAL" clId="{A47D5A21-D820-4251-9DE3-0EE7A7287481}" dt="2024-03-06T08:10:36.823" v="521" actId="14100"/>
          <ac:cxnSpMkLst>
            <pc:docMk/>
            <pc:sldMk cId="540899312" sldId="2145706240"/>
            <ac:cxnSpMk id="13" creationId="{ABDEEB90-F9DE-4579-466A-4391823DABF7}"/>
          </ac:cxnSpMkLst>
        </pc:cxnChg>
        <pc:cxnChg chg="del">
          <ac:chgData name="Graf Thomas, INI-NET-VNC-HCS" userId="487bc3e3-9ce7-4cdd-b7b4-8899ea88d289" providerId="ADAL" clId="{A47D5A21-D820-4251-9DE3-0EE7A7287481}" dt="2024-03-06T08:02:39.878" v="64" actId="478"/>
          <ac:cxnSpMkLst>
            <pc:docMk/>
            <pc:sldMk cId="540899312" sldId="2145706240"/>
            <ac:cxnSpMk id="14" creationId="{971CE727-7DCB-9E98-7B9C-B1ACC28EC9FF}"/>
          </ac:cxnSpMkLst>
        </pc:cxnChg>
        <pc:cxnChg chg="add del mod">
          <ac:chgData name="Graf Thomas, INI-NET-VNC-HCS" userId="487bc3e3-9ce7-4cdd-b7b4-8899ea88d289" providerId="ADAL" clId="{A47D5A21-D820-4251-9DE3-0EE7A7287481}" dt="2024-03-06T08:10:30.262" v="518" actId="478"/>
          <ac:cxnSpMkLst>
            <pc:docMk/>
            <pc:sldMk cId="540899312" sldId="2145706240"/>
            <ac:cxnSpMk id="15" creationId="{DD511543-E679-D3D2-84E3-71435C52775B}"/>
          </ac:cxnSpMkLst>
        </pc:cxnChg>
        <pc:cxnChg chg="mod">
          <ac:chgData name="Graf Thomas, INI-NET-VNC-HCS" userId="487bc3e3-9ce7-4cdd-b7b4-8899ea88d289" providerId="ADAL" clId="{A47D5A21-D820-4251-9DE3-0EE7A7287481}" dt="2024-03-06T08:08:24.973" v="488" actId="14100"/>
          <ac:cxnSpMkLst>
            <pc:docMk/>
            <pc:sldMk cId="540899312" sldId="2145706240"/>
            <ac:cxnSpMk id="22" creationId="{5EE7A184-4440-4663-A713-45C43FB41FBD}"/>
          </ac:cxnSpMkLst>
        </pc:cxnChg>
        <pc:cxnChg chg="del">
          <ac:chgData name="Graf Thomas, INI-NET-VNC-HCS" userId="487bc3e3-9ce7-4cdd-b7b4-8899ea88d289" providerId="ADAL" clId="{A47D5A21-D820-4251-9DE3-0EE7A7287481}" dt="2024-03-06T08:02:41.743" v="66" actId="478"/>
          <ac:cxnSpMkLst>
            <pc:docMk/>
            <pc:sldMk cId="540899312" sldId="2145706240"/>
            <ac:cxnSpMk id="23" creationId="{D8988D8C-34C7-42B3-BD73-F0A5B399F9DF}"/>
          </ac:cxnSpMkLst>
        </pc:cxnChg>
        <pc:cxnChg chg="add mod">
          <ac:chgData name="Graf Thomas, INI-NET-VNC-HCS" userId="487bc3e3-9ce7-4cdd-b7b4-8899ea88d289" providerId="ADAL" clId="{A47D5A21-D820-4251-9DE3-0EE7A7287481}" dt="2024-03-06T08:10:56.158" v="527" actId="14100"/>
          <ac:cxnSpMkLst>
            <pc:docMk/>
            <pc:sldMk cId="540899312" sldId="2145706240"/>
            <ac:cxnSpMk id="26" creationId="{26AA4EF1-0515-5E5A-5D45-BE133079F190}"/>
          </ac:cxnSpMkLst>
        </pc:cxnChg>
        <pc:cxnChg chg="add mod">
          <ac:chgData name="Graf Thomas, INI-NET-VNC-HCS" userId="487bc3e3-9ce7-4cdd-b7b4-8899ea88d289" providerId="ADAL" clId="{A47D5A21-D820-4251-9DE3-0EE7A7287481}" dt="2024-03-06T08:10:43.570" v="523" actId="14100"/>
          <ac:cxnSpMkLst>
            <pc:docMk/>
            <pc:sldMk cId="540899312" sldId="2145706240"/>
            <ac:cxnSpMk id="27" creationId="{D1F71D91-0AD5-1DD4-6BC3-A469C348859D}"/>
          </ac:cxnSpMkLst>
        </pc:cxnChg>
      </pc:sldChg>
      <pc:sldChg chg="addSp delSp modSp add mod">
        <pc:chgData name="Graf Thomas, INI-NET-VNC-HCS" userId="487bc3e3-9ce7-4cdd-b7b4-8899ea88d289" providerId="ADAL" clId="{A47D5A21-D820-4251-9DE3-0EE7A7287481}" dt="2024-03-06T08:34:11.165" v="1002"/>
        <pc:sldMkLst>
          <pc:docMk/>
          <pc:sldMk cId="1152209015" sldId="2145706241"/>
        </pc:sldMkLst>
        <pc:spChg chg="del">
          <ac:chgData name="Graf Thomas, INI-NET-VNC-HCS" userId="487bc3e3-9ce7-4cdd-b7b4-8899ea88d289" providerId="ADAL" clId="{A47D5A21-D820-4251-9DE3-0EE7A7287481}" dt="2024-03-06T08:23:08.868" v="615" actId="478"/>
          <ac:spMkLst>
            <pc:docMk/>
            <pc:sldMk cId="1152209015" sldId="2145706241"/>
            <ac:spMk id="5" creationId="{0194B37B-813A-99FE-7B78-4D87D8C30D44}"/>
          </ac:spMkLst>
        </pc:spChg>
        <pc:spChg chg="del">
          <ac:chgData name="Graf Thomas, INI-NET-VNC-HCS" userId="487bc3e3-9ce7-4cdd-b7b4-8899ea88d289" providerId="ADAL" clId="{A47D5A21-D820-4251-9DE3-0EE7A7287481}" dt="2024-03-06T08:23:49.733" v="620" actId="478"/>
          <ac:spMkLst>
            <pc:docMk/>
            <pc:sldMk cId="1152209015" sldId="2145706241"/>
            <ac:spMk id="7" creationId="{33891599-1C33-654D-733C-99580AE756F1}"/>
          </ac:spMkLst>
        </pc:spChg>
        <pc:spChg chg="add del mod">
          <ac:chgData name="Graf Thomas, INI-NET-VNC-HCS" userId="487bc3e3-9ce7-4cdd-b7b4-8899ea88d289" providerId="ADAL" clId="{A47D5A21-D820-4251-9DE3-0EE7A7287481}" dt="2024-03-06T08:28:25.770" v="662" actId="478"/>
          <ac:spMkLst>
            <pc:docMk/>
            <pc:sldMk cId="1152209015" sldId="2145706241"/>
            <ac:spMk id="12" creationId="{72E3852A-9643-A0F7-EA42-826E30A20956}"/>
          </ac:spMkLst>
        </pc:spChg>
        <pc:spChg chg="add mod">
          <ac:chgData name="Graf Thomas, INI-NET-VNC-HCS" userId="487bc3e3-9ce7-4cdd-b7b4-8899ea88d289" providerId="ADAL" clId="{A47D5A21-D820-4251-9DE3-0EE7A7287481}" dt="2024-03-06T08:33:13.434" v="1000" actId="14100"/>
          <ac:spMkLst>
            <pc:docMk/>
            <pc:sldMk cId="1152209015" sldId="2145706241"/>
            <ac:spMk id="13" creationId="{493592BC-0380-9705-ADC3-87ACEDBEFCB8}"/>
          </ac:spMkLst>
        </pc:spChg>
        <pc:spChg chg="del mod">
          <ac:chgData name="Graf Thomas, INI-NET-VNC-HCS" userId="487bc3e3-9ce7-4cdd-b7b4-8899ea88d289" providerId="ADAL" clId="{A47D5A21-D820-4251-9DE3-0EE7A7287481}" dt="2024-03-06T08:28:25.770" v="662" actId="478"/>
          <ac:spMkLst>
            <pc:docMk/>
            <pc:sldMk cId="1152209015" sldId="2145706241"/>
            <ac:spMk id="18" creationId="{B283EDB4-CFDF-D6B9-8AF9-9CFA563360E3}"/>
          </ac:spMkLst>
        </pc:spChg>
        <pc:spChg chg="mod ord">
          <ac:chgData name="Graf Thomas, INI-NET-VNC-HCS" userId="487bc3e3-9ce7-4cdd-b7b4-8899ea88d289" providerId="ADAL" clId="{A47D5A21-D820-4251-9DE3-0EE7A7287481}" dt="2024-03-06T08:34:11.165" v="1002"/>
          <ac:spMkLst>
            <pc:docMk/>
            <pc:sldMk cId="1152209015" sldId="2145706241"/>
            <ac:spMk id="19" creationId="{56D79134-17A9-8BC8-B7D0-97BCFFB9A6B2}"/>
          </ac:spMkLst>
        </pc:spChg>
        <pc:picChg chg="del">
          <ac:chgData name="Graf Thomas, INI-NET-VNC-HCS" userId="487bc3e3-9ce7-4cdd-b7b4-8899ea88d289" providerId="ADAL" clId="{A47D5A21-D820-4251-9DE3-0EE7A7287481}" dt="2024-03-06T08:23:10.579" v="616" actId="478"/>
          <ac:picMkLst>
            <pc:docMk/>
            <pc:sldMk cId="1152209015" sldId="2145706241"/>
            <ac:picMk id="3" creationId="{80EF3365-92B8-4BFF-5B4A-D90DDCF803B4}"/>
          </ac:picMkLst>
        </pc:picChg>
        <pc:picChg chg="add del mod">
          <ac:chgData name="Graf Thomas, INI-NET-VNC-HCS" userId="487bc3e3-9ce7-4cdd-b7b4-8899ea88d289" providerId="ADAL" clId="{A47D5A21-D820-4251-9DE3-0EE7A7287481}" dt="2024-03-06T08:24:19.907" v="622" actId="478"/>
          <ac:picMkLst>
            <pc:docMk/>
            <pc:sldMk cId="1152209015" sldId="2145706241"/>
            <ac:picMk id="4" creationId="{4A504816-27EF-6849-221E-44744933C16F}"/>
          </ac:picMkLst>
        </pc:picChg>
        <pc:picChg chg="add mod">
          <ac:chgData name="Graf Thomas, INI-NET-VNC-HCS" userId="487bc3e3-9ce7-4cdd-b7b4-8899ea88d289" providerId="ADAL" clId="{A47D5A21-D820-4251-9DE3-0EE7A7287481}" dt="2024-03-06T08:26:50.956" v="659" actId="1076"/>
          <ac:picMkLst>
            <pc:docMk/>
            <pc:sldMk cId="1152209015" sldId="2145706241"/>
            <ac:picMk id="9" creationId="{E42F4B34-76CD-F72D-9B81-89CB1330329D}"/>
          </ac:picMkLst>
        </pc:picChg>
        <pc:picChg chg="add del">
          <ac:chgData name="Graf Thomas, INI-NET-VNC-HCS" userId="487bc3e3-9ce7-4cdd-b7b4-8899ea88d289" providerId="ADAL" clId="{A47D5A21-D820-4251-9DE3-0EE7A7287481}" dt="2024-03-06T08:24:52.187" v="627" actId="478"/>
          <ac:picMkLst>
            <pc:docMk/>
            <pc:sldMk cId="1152209015" sldId="2145706241"/>
            <ac:picMk id="11" creationId="{CB909C06-14D6-EA59-6069-BB7A3F4E1F7F}"/>
          </ac:picMkLst>
        </pc:picChg>
      </pc:sldChg>
      <pc:sldChg chg="modSp add mod">
        <pc:chgData name="Graf Thomas, INI-NET-VNC-HCS" userId="487bc3e3-9ce7-4cdd-b7b4-8899ea88d289" providerId="ADAL" clId="{A47D5A21-D820-4251-9DE3-0EE7A7287481}" dt="2024-03-06T08:41:03.419" v="1449"/>
        <pc:sldMkLst>
          <pc:docMk/>
          <pc:sldMk cId="2617504443" sldId="2145706242"/>
        </pc:sldMkLst>
        <pc:spChg chg="mod">
          <ac:chgData name="Graf Thomas, INI-NET-VNC-HCS" userId="487bc3e3-9ce7-4cdd-b7b4-8899ea88d289" providerId="ADAL" clId="{A47D5A21-D820-4251-9DE3-0EE7A7287481}" dt="2024-03-06T08:35:16.352" v="1004"/>
          <ac:spMkLst>
            <pc:docMk/>
            <pc:sldMk cId="2617504443" sldId="2145706242"/>
            <ac:spMk id="2" creationId="{FF20F271-6F0D-4AC0-BB1D-F5C338165C13}"/>
          </ac:spMkLst>
        </pc:spChg>
        <pc:spChg chg="mod">
          <ac:chgData name="Graf Thomas, INI-NET-VNC-HCS" userId="487bc3e3-9ce7-4cdd-b7b4-8899ea88d289" providerId="ADAL" clId="{A47D5A21-D820-4251-9DE3-0EE7A7287481}" dt="2024-03-06T08:41:03.419" v="1449"/>
          <ac:spMkLst>
            <pc:docMk/>
            <pc:sldMk cId="2617504443" sldId="2145706242"/>
            <ac:spMk id="3" creationId="{29C0DFD4-432D-4B0C-93DF-790441DCF5B9}"/>
          </ac:spMkLst>
        </pc:spChg>
      </pc:sldChg>
    </pc:docChg>
  </pc:docChgLst>
  <pc:docChgLst>
    <pc:chgData name="Graf Thomas, INI-NET-VNC-HCS" userId="487bc3e3-9ce7-4cdd-b7b4-8899ea88d289" providerId="ADAL" clId="{FF1E8771-B1E8-4CEC-B725-4345F27D3194}"/>
    <pc:docChg chg="undo redo custSel addSld delSld modSld sldOrd">
      <pc:chgData name="Graf Thomas, INI-NET-VNC-HCS" userId="487bc3e3-9ce7-4cdd-b7b4-8899ea88d289" providerId="ADAL" clId="{FF1E8771-B1E8-4CEC-B725-4345F27D3194}" dt="2023-11-07T12:40:28.631" v="4365" actId="20577"/>
      <pc:docMkLst>
        <pc:docMk/>
      </pc:docMkLst>
      <pc:sldChg chg="modSp add mod">
        <pc:chgData name="Graf Thomas, INI-NET-VNC-HCS" userId="487bc3e3-9ce7-4cdd-b7b4-8899ea88d289" providerId="ADAL" clId="{FF1E8771-B1E8-4CEC-B725-4345F27D3194}" dt="2023-10-29T07:51:39.100" v="2599"/>
        <pc:sldMkLst>
          <pc:docMk/>
          <pc:sldMk cId="3578665336" sldId="1041"/>
        </pc:sldMkLst>
        <pc:spChg chg="mod">
          <ac:chgData name="Graf Thomas, INI-NET-VNC-HCS" userId="487bc3e3-9ce7-4cdd-b7b4-8899ea88d289" providerId="ADAL" clId="{FF1E8771-B1E8-4CEC-B725-4345F27D3194}" dt="2023-10-29T07:51:39.100" v="2599"/>
          <ac:spMkLst>
            <pc:docMk/>
            <pc:sldMk cId="3578665336" sldId="1041"/>
            <ac:spMk id="5" creationId="{C26208B2-0D10-4C23-B2DE-372A62E98644}"/>
          </ac:spMkLst>
        </pc:spChg>
        <pc:spChg chg="mod">
          <ac:chgData name="Graf Thomas, INI-NET-VNC-HCS" userId="487bc3e3-9ce7-4cdd-b7b4-8899ea88d289" providerId="ADAL" clId="{FF1E8771-B1E8-4CEC-B725-4345F27D3194}" dt="2023-10-29T07:51:14.112" v="2596" actId="20577"/>
          <ac:spMkLst>
            <pc:docMk/>
            <pc:sldMk cId="3578665336" sldId="1041"/>
            <ac:spMk id="6" creationId="{6CAA0765-1318-4A03-8F91-D3ECC43D8FA7}"/>
          </ac:spMkLst>
        </pc:spChg>
      </pc:sldChg>
      <pc:sldChg chg="del">
        <pc:chgData name="Graf Thomas, INI-NET-VNC-HCS" userId="487bc3e3-9ce7-4cdd-b7b4-8899ea88d289" providerId="ADAL" clId="{FF1E8771-B1E8-4CEC-B725-4345F27D3194}" dt="2023-10-28T09:18:27.609" v="1522" actId="47"/>
        <pc:sldMkLst>
          <pc:docMk/>
          <pc:sldMk cId="958437681" sldId="26413"/>
        </pc:sldMkLst>
      </pc:sldChg>
      <pc:sldChg chg="del">
        <pc:chgData name="Graf Thomas, INI-NET-VNC-HCS" userId="487bc3e3-9ce7-4cdd-b7b4-8899ea88d289" providerId="ADAL" clId="{FF1E8771-B1E8-4CEC-B725-4345F27D3194}" dt="2023-10-28T09:18:13.119" v="1521" actId="47"/>
        <pc:sldMkLst>
          <pc:docMk/>
          <pc:sldMk cId="731853391" sldId="26414"/>
        </pc:sldMkLst>
      </pc:sldChg>
      <pc:sldChg chg="modSp mod ord">
        <pc:chgData name="Graf Thomas, INI-NET-VNC-HCS" userId="487bc3e3-9ce7-4cdd-b7b4-8899ea88d289" providerId="ADAL" clId="{FF1E8771-B1E8-4CEC-B725-4345F27D3194}" dt="2023-11-07T12:40:28.631" v="4365" actId="20577"/>
        <pc:sldMkLst>
          <pc:docMk/>
          <pc:sldMk cId="2578889968" sldId="26415"/>
        </pc:sldMkLst>
        <pc:spChg chg="mod">
          <ac:chgData name="Graf Thomas, INI-NET-VNC-HCS" userId="487bc3e3-9ce7-4cdd-b7b4-8899ea88d289" providerId="ADAL" clId="{FF1E8771-B1E8-4CEC-B725-4345F27D3194}" dt="2023-10-29T08:40:06.208" v="3878" actId="20577"/>
          <ac:spMkLst>
            <pc:docMk/>
            <pc:sldMk cId="2578889968" sldId="26415"/>
            <ac:spMk id="2" creationId="{FF20F271-6F0D-4AC0-BB1D-F5C338165C13}"/>
          </ac:spMkLst>
        </pc:spChg>
        <pc:spChg chg="mod">
          <ac:chgData name="Graf Thomas, INI-NET-VNC-HCS" userId="487bc3e3-9ce7-4cdd-b7b4-8899ea88d289" providerId="ADAL" clId="{FF1E8771-B1E8-4CEC-B725-4345F27D3194}" dt="2023-11-07T12:40:28.631" v="4365" actId="20577"/>
          <ac:spMkLst>
            <pc:docMk/>
            <pc:sldMk cId="2578889968" sldId="26415"/>
            <ac:spMk id="3" creationId="{29C0DFD4-432D-4B0C-93DF-790441DCF5B9}"/>
          </ac:spMkLst>
        </pc:spChg>
        <pc:spChg chg="mod">
          <ac:chgData name="Graf Thomas, INI-NET-VNC-HCS" userId="487bc3e3-9ce7-4cdd-b7b4-8899ea88d289" providerId="ADAL" clId="{FF1E8771-B1E8-4CEC-B725-4345F27D3194}" dt="2023-10-29T08:54:59.184" v="4181" actId="20577"/>
          <ac:spMkLst>
            <pc:docMk/>
            <pc:sldMk cId="2578889968" sldId="26415"/>
            <ac:spMk id="7" creationId="{BF6DCC5D-2508-4A9B-B734-C8C5147F93FB}"/>
          </ac:spMkLst>
        </pc:spChg>
        <pc:picChg chg="mod">
          <ac:chgData name="Graf Thomas, INI-NET-VNC-HCS" userId="487bc3e3-9ce7-4cdd-b7b4-8899ea88d289" providerId="ADAL" clId="{FF1E8771-B1E8-4CEC-B725-4345F27D3194}" dt="2023-10-29T08:40:13.984" v="3880" actId="1076"/>
          <ac:picMkLst>
            <pc:docMk/>
            <pc:sldMk cId="2578889968" sldId="26415"/>
            <ac:picMk id="6" creationId="{D4F5E154-1C25-441B-90CF-A1443F6D1EF8}"/>
          </ac:picMkLst>
        </pc:picChg>
      </pc:sldChg>
      <pc:sldChg chg="del">
        <pc:chgData name="Graf Thomas, INI-NET-VNC-HCS" userId="487bc3e3-9ce7-4cdd-b7b4-8899ea88d289" providerId="ADAL" clId="{FF1E8771-B1E8-4CEC-B725-4345F27D3194}" dt="2023-10-28T09:18:13.119" v="1521" actId="47"/>
        <pc:sldMkLst>
          <pc:docMk/>
          <pc:sldMk cId="491102176" sldId="26417"/>
        </pc:sldMkLst>
      </pc:sldChg>
      <pc:sldChg chg="del">
        <pc:chgData name="Graf Thomas, INI-NET-VNC-HCS" userId="487bc3e3-9ce7-4cdd-b7b4-8899ea88d289" providerId="ADAL" clId="{FF1E8771-B1E8-4CEC-B725-4345F27D3194}" dt="2023-10-28T09:18:27.609" v="1522" actId="47"/>
        <pc:sldMkLst>
          <pc:docMk/>
          <pc:sldMk cId="3264932988" sldId="26418"/>
        </pc:sldMkLst>
      </pc:sldChg>
      <pc:sldChg chg="del">
        <pc:chgData name="Graf Thomas, INI-NET-VNC-HCS" userId="487bc3e3-9ce7-4cdd-b7b4-8899ea88d289" providerId="ADAL" clId="{FF1E8771-B1E8-4CEC-B725-4345F27D3194}" dt="2023-10-28T09:18:13.119" v="1521" actId="47"/>
        <pc:sldMkLst>
          <pc:docMk/>
          <pc:sldMk cId="1845302357" sldId="26419"/>
        </pc:sldMkLst>
      </pc:sldChg>
      <pc:sldChg chg="del">
        <pc:chgData name="Graf Thomas, INI-NET-VNC-HCS" userId="487bc3e3-9ce7-4cdd-b7b4-8899ea88d289" providerId="ADAL" clId="{FF1E8771-B1E8-4CEC-B725-4345F27D3194}" dt="2023-10-28T09:18:13.119" v="1521" actId="47"/>
        <pc:sldMkLst>
          <pc:docMk/>
          <pc:sldMk cId="1791309709" sldId="26420"/>
        </pc:sldMkLst>
      </pc:sldChg>
      <pc:sldChg chg="del">
        <pc:chgData name="Graf Thomas, INI-NET-VNC-HCS" userId="487bc3e3-9ce7-4cdd-b7b4-8899ea88d289" providerId="ADAL" clId="{FF1E8771-B1E8-4CEC-B725-4345F27D3194}" dt="2023-10-28T09:18:13.119" v="1521" actId="47"/>
        <pc:sldMkLst>
          <pc:docMk/>
          <pc:sldMk cId="1585153174" sldId="26421"/>
        </pc:sldMkLst>
      </pc:sldChg>
      <pc:sldChg chg="del">
        <pc:chgData name="Graf Thomas, INI-NET-VNC-HCS" userId="487bc3e3-9ce7-4cdd-b7b4-8899ea88d289" providerId="ADAL" clId="{FF1E8771-B1E8-4CEC-B725-4345F27D3194}" dt="2023-10-28T09:18:13.119" v="1521" actId="47"/>
        <pc:sldMkLst>
          <pc:docMk/>
          <pc:sldMk cId="1088069469" sldId="26422"/>
        </pc:sldMkLst>
      </pc:sldChg>
      <pc:sldChg chg="del">
        <pc:chgData name="Graf Thomas, INI-NET-VNC-HCS" userId="487bc3e3-9ce7-4cdd-b7b4-8899ea88d289" providerId="ADAL" clId="{FF1E8771-B1E8-4CEC-B725-4345F27D3194}" dt="2023-10-28T09:18:13.119" v="1521" actId="47"/>
        <pc:sldMkLst>
          <pc:docMk/>
          <pc:sldMk cId="1407006386" sldId="26423"/>
        </pc:sldMkLst>
      </pc:sldChg>
      <pc:sldChg chg="addSp delSp modSp mod">
        <pc:chgData name="Graf Thomas, INI-NET-VNC-HCS" userId="487bc3e3-9ce7-4cdd-b7b4-8899ea88d289" providerId="ADAL" clId="{FF1E8771-B1E8-4CEC-B725-4345F27D3194}" dt="2023-10-29T08:55:21.493" v="4206" actId="20577"/>
        <pc:sldMkLst>
          <pc:docMk/>
          <pc:sldMk cId="320697580" sldId="26425"/>
        </pc:sldMkLst>
        <pc:spChg chg="del mod">
          <ac:chgData name="Graf Thomas, INI-NET-VNC-HCS" userId="487bc3e3-9ce7-4cdd-b7b4-8899ea88d289" providerId="ADAL" clId="{FF1E8771-B1E8-4CEC-B725-4345F27D3194}" dt="2023-10-29T08:45:49.401" v="4026" actId="478"/>
          <ac:spMkLst>
            <pc:docMk/>
            <pc:sldMk cId="320697580" sldId="26425"/>
            <ac:spMk id="2" creationId="{FF20F271-6F0D-4AC0-BB1D-F5C338165C13}"/>
          </ac:spMkLst>
        </pc:spChg>
        <pc:spChg chg="mod">
          <ac:chgData name="Graf Thomas, INI-NET-VNC-HCS" userId="487bc3e3-9ce7-4cdd-b7b4-8899ea88d289" providerId="ADAL" clId="{FF1E8771-B1E8-4CEC-B725-4345F27D3194}" dt="2023-10-29T08:49:12.517" v="4109" actId="20577"/>
          <ac:spMkLst>
            <pc:docMk/>
            <pc:sldMk cId="320697580" sldId="26425"/>
            <ac:spMk id="3" creationId="{29C0DFD4-432D-4B0C-93DF-790441DCF5B9}"/>
          </ac:spMkLst>
        </pc:spChg>
        <pc:spChg chg="add del mod">
          <ac:chgData name="Graf Thomas, INI-NET-VNC-HCS" userId="487bc3e3-9ce7-4cdd-b7b4-8899ea88d289" providerId="ADAL" clId="{FF1E8771-B1E8-4CEC-B725-4345F27D3194}" dt="2023-10-29T08:45:52.946" v="4027" actId="478"/>
          <ac:spMkLst>
            <pc:docMk/>
            <pc:sldMk cId="320697580" sldId="26425"/>
            <ac:spMk id="5" creationId="{12A9AC5C-B00D-CFD0-CBCF-2955AEF6878A}"/>
          </ac:spMkLst>
        </pc:spChg>
        <pc:spChg chg="add mod">
          <ac:chgData name="Graf Thomas, INI-NET-VNC-HCS" userId="487bc3e3-9ce7-4cdd-b7b4-8899ea88d289" providerId="ADAL" clId="{FF1E8771-B1E8-4CEC-B725-4345F27D3194}" dt="2023-10-29T08:55:21.493" v="4206" actId="20577"/>
          <ac:spMkLst>
            <pc:docMk/>
            <pc:sldMk cId="320697580" sldId="26425"/>
            <ac:spMk id="6" creationId="{ABB61075-2877-B162-7D8F-97EC17B8DF39}"/>
          </ac:spMkLst>
        </pc:spChg>
        <pc:spChg chg="add mod">
          <ac:chgData name="Graf Thomas, INI-NET-VNC-HCS" userId="487bc3e3-9ce7-4cdd-b7b4-8899ea88d289" providerId="ADAL" clId="{FF1E8771-B1E8-4CEC-B725-4345F27D3194}" dt="2023-10-29T08:49:45.941" v="4112" actId="692"/>
          <ac:spMkLst>
            <pc:docMk/>
            <pc:sldMk cId="320697580" sldId="26425"/>
            <ac:spMk id="7" creationId="{E751AA3A-A181-4E76-CC75-041686EB2C20}"/>
          </ac:spMkLst>
        </pc:spChg>
        <pc:spChg chg="add mod">
          <ac:chgData name="Graf Thomas, INI-NET-VNC-HCS" userId="487bc3e3-9ce7-4cdd-b7b4-8899ea88d289" providerId="ADAL" clId="{FF1E8771-B1E8-4CEC-B725-4345F27D3194}" dt="2023-10-29T08:49:56.491" v="4114" actId="692"/>
          <ac:spMkLst>
            <pc:docMk/>
            <pc:sldMk cId="320697580" sldId="26425"/>
            <ac:spMk id="8" creationId="{8F5B7433-6C2C-9F79-E743-B4F7F3199C49}"/>
          </ac:spMkLst>
        </pc:spChg>
        <pc:spChg chg="add mod">
          <ac:chgData name="Graf Thomas, INI-NET-VNC-HCS" userId="487bc3e3-9ce7-4cdd-b7b4-8899ea88d289" providerId="ADAL" clId="{FF1E8771-B1E8-4CEC-B725-4345F27D3194}" dt="2023-10-29T08:50:02.554" v="4116" actId="207"/>
          <ac:spMkLst>
            <pc:docMk/>
            <pc:sldMk cId="320697580" sldId="26425"/>
            <ac:spMk id="9" creationId="{94BED9E1-5205-DBA5-3A77-348AA6C3053F}"/>
          </ac:spMkLst>
        </pc:spChg>
        <pc:spChg chg="del">
          <ac:chgData name="Graf Thomas, INI-NET-VNC-HCS" userId="487bc3e3-9ce7-4cdd-b7b4-8899ea88d289" providerId="ADAL" clId="{FF1E8771-B1E8-4CEC-B725-4345F27D3194}" dt="2023-10-29T08:46:23.047" v="4074" actId="478"/>
          <ac:spMkLst>
            <pc:docMk/>
            <pc:sldMk cId="320697580" sldId="26425"/>
            <ac:spMk id="10" creationId="{DD44A8BB-E798-49BE-808F-AC92A5F105A6}"/>
          </ac:spMkLst>
        </pc:spChg>
        <pc:spChg chg="add mod">
          <ac:chgData name="Graf Thomas, INI-NET-VNC-HCS" userId="487bc3e3-9ce7-4cdd-b7b4-8899ea88d289" providerId="ADAL" clId="{FF1E8771-B1E8-4CEC-B725-4345F27D3194}" dt="2023-10-29T08:48:54.193" v="4101" actId="1076"/>
          <ac:spMkLst>
            <pc:docMk/>
            <pc:sldMk cId="320697580" sldId="26425"/>
            <ac:spMk id="12" creationId="{90965FCC-A737-3300-B8E1-B0BE166E90FD}"/>
          </ac:spMkLst>
        </pc:spChg>
        <pc:spChg chg="mod">
          <ac:chgData name="Graf Thomas, INI-NET-VNC-HCS" userId="487bc3e3-9ce7-4cdd-b7b4-8899ea88d289" providerId="ADAL" clId="{FF1E8771-B1E8-4CEC-B725-4345F27D3194}" dt="2023-10-29T08:47:58.159" v="4090" actId="1076"/>
          <ac:spMkLst>
            <pc:docMk/>
            <pc:sldMk cId="320697580" sldId="26425"/>
            <ac:spMk id="17" creationId="{8F78EE4C-6EFD-4363-A98F-3E5608669DF5}"/>
          </ac:spMkLst>
        </pc:spChg>
        <pc:spChg chg="add del mod">
          <ac:chgData name="Graf Thomas, INI-NET-VNC-HCS" userId="487bc3e3-9ce7-4cdd-b7b4-8899ea88d289" providerId="ADAL" clId="{FF1E8771-B1E8-4CEC-B725-4345F27D3194}" dt="2023-10-29T08:47:51.266" v="4087" actId="14100"/>
          <ac:spMkLst>
            <pc:docMk/>
            <pc:sldMk cId="320697580" sldId="26425"/>
            <ac:spMk id="19" creationId="{B0AC9776-B227-44FD-A2AC-1FDE0B6F1445}"/>
          </ac:spMkLst>
        </pc:spChg>
        <pc:spChg chg="del">
          <ac:chgData name="Graf Thomas, INI-NET-VNC-HCS" userId="487bc3e3-9ce7-4cdd-b7b4-8899ea88d289" providerId="ADAL" clId="{FF1E8771-B1E8-4CEC-B725-4345F27D3194}" dt="2023-10-29T08:47:26.210" v="4079" actId="478"/>
          <ac:spMkLst>
            <pc:docMk/>
            <pc:sldMk cId="320697580" sldId="26425"/>
            <ac:spMk id="20" creationId="{63E8849D-2264-4DF7-A868-9C9CF1546A76}"/>
          </ac:spMkLst>
        </pc:spChg>
        <pc:cxnChg chg="add mod">
          <ac:chgData name="Graf Thomas, INI-NET-VNC-HCS" userId="487bc3e3-9ce7-4cdd-b7b4-8899ea88d289" providerId="ADAL" clId="{FF1E8771-B1E8-4CEC-B725-4345F27D3194}" dt="2023-10-29T08:50:27.376" v="4125" actId="1076"/>
          <ac:cxnSpMkLst>
            <pc:docMk/>
            <pc:sldMk cId="320697580" sldId="26425"/>
            <ac:cxnSpMk id="13" creationId="{ABDEEB90-F9DE-4579-466A-4391823DABF7}"/>
          </ac:cxnSpMkLst>
        </pc:cxnChg>
        <pc:cxnChg chg="add mod">
          <ac:chgData name="Graf Thomas, INI-NET-VNC-HCS" userId="487bc3e3-9ce7-4cdd-b7b4-8899ea88d289" providerId="ADAL" clId="{FF1E8771-B1E8-4CEC-B725-4345F27D3194}" dt="2023-10-29T08:50:30.550" v="4127" actId="1076"/>
          <ac:cxnSpMkLst>
            <pc:docMk/>
            <pc:sldMk cId="320697580" sldId="26425"/>
            <ac:cxnSpMk id="14" creationId="{971CE727-7DCB-9E98-7B9C-B1ACC28EC9FF}"/>
          </ac:cxnSpMkLst>
        </pc:cxnChg>
        <pc:cxnChg chg="add del mod">
          <ac:chgData name="Graf Thomas, INI-NET-VNC-HCS" userId="487bc3e3-9ce7-4cdd-b7b4-8899ea88d289" providerId="ADAL" clId="{FF1E8771-B1E8-4CEC-B725-4345F27D3194}" dt="2023-10-29T08:50:24.693" v="4124" actId="1076"/>
          <ac:cxnSpMkLst>
            <pc:docMk/>
            <pc:sldMk cId="320697580" sldId="26425"/>
            <ac:cxnSpMk id="22" creationId="{5EE7A184-4440-4663-A713-45C43FB41FBD}"/>
          </ac:cxnSpMkLst>
        </pc:cxnChg>
        <pc:cxnChg chg="add del mod">
          <ac:chgData name="Graf Thomas, INI-NET-VNC-HCS" userId="487bc3e3-9ce7-4cdd-b7b4-8899ea88d289" providerId="ADAL" clId="{FF1E8771-B1E8-4CEC-B725-4345F27D3194}" dt="2023-10-29T08:50:28.713" v="4126" actId="1076"/>
          <ac:cxnSpMkLst>
            <pc:docMk/>
            <pc:sldMk cId="320697580" sldId="26425"/>
            <ac:cxnSpMk id="23" creationId="{D8988D8C-34C7-42B3-BD73-F0A5B399F9DF}"/>
          </ac:cxnSpMkLst>
        </pc:cxnChg>
      </pc:sldChg>
      <pc:sldChg chg="addSp delSp modSp mod">
        <pc:chgData name="Graf Thomas, INI-NET-VNC-HCS" userId="487bc3e3-9ce7-4cdd-b7b4-8899ea88d289" providerId="ADAL" clId="{FF1E8771-B1E8-4CEC-B725-4345F27D3194}" dt="2023-10-29T07:56:40.704" v="2735" actId="1076"/>
        <pc:sldMkLst>
          <pc:docMk/>
          <pc:sldMk cId="3241116723" sldId="2145706200"/>
        </pc:sldMkLst>
        <pc:spChg chg="add del mod">
          <ac:chgData name="Graf Thomas, INI-NET-VNC-HCS" userId="487bc3e3-9ce7-4cdd-b7b4-8899ea88d289" providerId="ADAL" clId="{FF1E8771-B1E8-4CEC-B725-4345F27D3194}" dt="2023-10-28T08:18:25.939" v="43" actId="478"/>
          <ac:spMkLst>
            <pc:docMk/>
            <pc:sldMk cId="3241116723" sldId="2145706200"/>
            <ac:spMk id="3" creationId="{78B40BFC-2F8D-85F7-4EE0-A8FAC5717580}"/>
          </ac:spMkLst>
        </pc:spChg>
        <pc:spChg chg="add del">
          <ac:chgData name="Graf Thomas, INI-NET-VNC-HCS" userId="487bc3e3-9ce7-4cdd-b7b4-8899ea88d289" providerId="ADAL" clId="{FF1E8771-B1E8-4CEC-B725-4345F27D3194}" dt="2023-10-28T08:19:09.481" v="49" actId="478"/>
          <ac:spMkLst>
            <pc:docMk/>
            <pc:sldMk cId="3241116723" sldId="2145706200"/>
            <ac:spMk id="4" creationId="{D81DEC37-A600-4F6C-AE22-C81D97BEC259}"/>
          </ac:spMkLst>
        </pc:spChg>
        <pc:spChg chg="mod">
          <ac:chgData name="Graf Thomas, INI-NET-VNC-HCS" userId="487bc3e3-9ce7-4cdd-b7b4-8899ea88d289" providerId="ADAL" clId="{FF1E8771-B1E8-4CEC-B725-4345F27D3194}" dt="2023-10-29T07:56:40.704" v="2735" actId="1076"/>
          <ac:spMkLst>
            <pc:docMk/>
            <pc:sldMk cId="3241116723" sldId="2145706200"/>
            <ac:spMk id="5" creationId="{8CAEE21E-0CF2-4355-A68A-655C5FDE8F93}"/>
          </ac:spMkLst>
        </pc:spChg>
        <pc:spChg chg="add del mod">
          <ac:chgData name="Graf Thomas, INI-NET-VNC-HCS" userId="487bc3e3-9ce7-4cdd-b7b4-8899ea88d289" providerId="ADAL" clId="{FF1E8771-B1E8-4CEC-B725-4345F27D3194}" dt="2023-10-28T08:19:12.196" v="50" actId="478"/>
          <ac:spMkLst>
            <pc:docMk/>
            <pc:sldMk cId="3241116723" sldId="2145706200"/>
            <ac:spMk id="9" creationId="{C220B36C-3F68-7216-8D84-0F727CFA5B77}"/>
          </ac:spMkLst>
        </pc:spChg>
        <pc:spChg chg="add del">
          <ac:chgData name="Graf Thomas, INI-NET-VNC-HCS" userId="487bc3e3-9ce7-4cdd-b7b4-8899ea88d289" providerId="ADAL" clId="{FF1E8771-B1E8-4CEC-B725-4345F27D3194}" dt="2023-10-29T07:52:06.892" v="2602" actId="478"/>
          <ac:spMkLst>
            <pc:docMk/>
            <pc:sldMk cId="3241116723" sldId="2145706200"/>
            <ac:spMk id="11" creationId="{7082F2AB-F540-FA93-63CF-435C58904E21}"/>
          </ac:spMkLst>
        </pc:spChg>
        <pc:spChg chg="add mod">
          <ac:chgData name="Graf Thomas, INI-NET-VNC-HCS" userId="487bc3e3-9ce7-4cdd-b7b4-8899ea88d289" providerId="ADAL" clId="{FF1E8771-B1E8-4CEC-B725-4345F27D3194}" dt="2023-10-29T07:53:49.732" v="2688" actId="20577"/>
          <ac:spMkLst>
            <pc:docMk/>
            <pc:sldMk cId="3241116723" sldId="2145706200"/>
            <ac:spMk id="13" creationId="{509802C0-BFFB-9B0F-A529-E60CDD518439}"/>
          </ac:spMkLst>
        </pc:spChg>
        <pc:spChg chg="add mod">
          <ac:chgData name="Graf Thomas, INI-NET-VNC-HCS" userId="487bc3e3-9ce7-4cdd-b7b4-8899ea88d289" providerId="ADAL" clId="{FF1E8771-B1E8-4CEC-B725-4345F27D3194}" dt="2023-10-29T07:56:15.662" v="2732" actId="313"/>
          <ac:spMkLst>
            <pc:docMk/>
            <pc:sldMk cId="3241116723" sldId="2145706200"/>
            <ac:spMk id="16" creationId="{54281388-E93D-AC26-49A1-DA5D5EEB0D3B}"/>
          </ac:spMkLst>
        </pc:spChg>
        <pc:picChg chg="add mod">
          <ac:chgData name="Graf Thomas, INI-NET-VNC-HCS" userId="487bc3e3-9ce7-4cdd-b7b4-8899ea88d289" providerId="ADAL" clId="{FF1E8771-B1E8-4CEC-B725-4345F27D3194}" dt="2023-10-29T07:56:40.704" v="2735" actId="1076"/>
          <ac:picMkLst>
            <pc:docMk/>
            <pc:sldMk cId="3241116723" sldId="2145706200"/>
            <ac:picMk id="7" creationId="{EABEFBDA-754E-5E90-E343-A2FC2B103139}"/>
          </ac:picMkLst>
        </pc:picChg>
        <pc:picChg chg="del">
          <ac:chgData name="Graf Thomas, INI-NET-VNC-HCS" userId="487bc3e3-9ce7-4cdd-b7b4-8899ea88d289" providerId="ADAL" clId="{FF1E8771-B1E8-4CEC-B725-4345F27D3194}" dt="2023-10-28T08:18:28.415" v="44" actId="478"/>
          <ac:picMkLst>
            <pc:docMk/>
            <pc:sldMk cId="3241116723" sldId="2145706200"/>
            <ac:picMk id="12" creationId="{640B9623-81DE-4C90-ABB0-B84BCC0CD700}"/>
          </ac:picMkLst>
        </pc:picChg>
        <pc:picChg chg="add mod">
          <ac:chgData name="Graf Thomas, INI-NET-VNC-HCS" userId="487bc3e3-9ce7-4cdd-b7b4-8899ea88d289" providerId="ADAL" clId="{FF1E8771-B1E8-4CEC-B725-4345F27D3194}" dt="2023-10-29T07:56:21.258" v="2734" actId="14100"/>
          <ac:picMkLst>
            <pc:docMk/>
            <pc:sldMk cId="3241116723" sldId="2145706200"/>
            <ac:picMk id="14" creationId="{0546AC53-5398-E0CF-0807-B7B55276F143}"/>
          </ac:picMkLst>
        </pc:picChg>
      </pc:sldChg>
      <pc:sldChg chg="del">
        <pc:chgData name="Graf Thomas, INI-NET-VNC-HCS" userId="487bc3e3-9ce7-4cdd-b7b4-8899ea88d289" providerId="ADAL" clId="{FF1E8771-B1E8-4CEC-B725-4345F27D3194}" dt="2023-10-28T09:18:13.119" v="1521" actId="47"/>
        <pc:sldMkLst>
          <pc:docMk/>
          <pc:sldMk cId="670772560" sldId="2145706220"/>
        </pc:sldMkLst>
      </pc:sldChg>
      <pc:sldChg chg="del">
        <pc:chgData name="Graf Thomas, INI-NET-VNC-HCS" userId="487bc3e3-9ce7-4cdd-b7b4-8899ea88d289" providerId="ADAL" clId="{FF1E8771-B1E8-4CEC-B725-4345F27D3194}" dt="2023-10-28T09:18:27.609" v="1522" actId="47"/>
        <pc:sldMkLst>
          <pc:docMk/>
          <pc:sldMk cId="187382668" sldId="2145706221"/>
        </pc:sldMkLst>
      </pc:sldChg>
      <pc:sldChg chg="modSp add del mod">
        <pc:chgData name="Graf Thomas, INI-NET-VNC-HCS" userId="487bc3e3-9ce7-4cdd-b7b4-8899ea88d289" providerId="ADAL" clId="{FF1E8771-B1E8-4CEC-B725-4345F27D3194}" dt="2023-10-29T07:51:43.118" v="2600" actId="2696"/>
        <pc:sldMkLst>
          <pc:docMk/>
          <pc:sldMk cId="3877386623" sldId="2145706222"/>
        </pc:sldMkLst>
        <pc:spChg chg="mod">
          <ac:chgData name="Graf Thomas, INI-NET-VNC-HCS" userId="487bc3e3-9ce7-4cdd-b7b4-8899ea88d289" providerId="ADAL" clId="{FF1E8771-B1E8-4CEC-B725-4345F27D3194}" dt="2023-10-28T09:26:58.012" v="1968" actId="255"/>
          <ac:spMkLst>
            <pc:docMk/>
            <pc:sldMk cId="3877386623" sldId="2145706222"/>
            <ac:spMk id="5" creationId="{C26208B2-0D10-4C23-B2DE-372A62E98644}"/>
          </ac:spMkLst>
        </pc:spChg>
        <pc:spChg chg="mod">
          <ac:chgData name="Graf Thomas, INI-NET-VNC-HCS" userId="487bc3e3-9ce7-4cdd-b7b4-8899ea88d289" providerId="ADAL" clId="{FF1E8771-B1E8-4CEC-B725-4345F27D3194}" dt="2023-10-28T08:16:54.027" v="41" actId="6549"/>
          <ac:spMkLst>
            <pc:docMk/>
            <pc:sldMk cId="3877386623" sldId="2145706222"/>
            <ac:spMk id="6" creationId="{6CAA0765-1318-4A03-8F91-D3ECC43D8FA7}"/>
          </ac:spMkLst>
        </pc:spChg>
      </pc:sldChg>
      <pc:sldChg chg="addSp delSp modSp add mod">
        <pc:chgData name="Graf Thomas, INI-NET-VNC-HCS" userId="487bc3e3-9ce7-4cdd-b7b4-8899ea88d289" providerId="ADAL" clId="{FF1E8771-B1E8-4CEC-B725-4345F27D3194}" dt="2023-10-29T07:59:33.748" v="2765" actId="20577"/>
        <pc:sldMkLst>
          <pc:docMk/>
          <pc:sldMk cId="4069880896" sldId="2145706223"/>
        </pc:sldMkLst>
        <pc:spChg chg="mod">
          <ac:chgData name="Graf Thomas, INI-NET-VNC-HCS" userId="487bc3e3-9ce7-4cdd-b7b4-8899ea88d289" providerId="ADAL" clId="{FF1E8771-B1E8-4CEC-B725-4345F27D3194}" dt="2023-10-29T07:59:33.748" v="2765" actId="20577"/>
          <ac:spMkLst>
            <pc:docMk/>
            <pc:sldMk cId="4069880896" sldId="2145706223"/>
            <ac:spMk id="5" creationId="{8CAEE21E-0CF2-4355-A68A-655C5FDE8F93}"/>
          </ac:spMkLst>
        </pc:spChg>
        <pc:spChg chg="add mod">
          <ac:chgData name="Graf Thomas, INI-NET-VNC-HCS" userId="487bc3e3-9ce7-4cdd-b7b4-8899ea88d289" providerId="ADAL" clId="{FF1E8771-B1E8-4CEC-B725-4345F27D3194}" dt="2023-10-29T07:59:21.014" v="2750"/>
          <ac:spMkLst>
            <pc:docMk/>
            <pc:sldMk cId="4069880896" sldId="2145706223"/>
            <ac:spMk id="11" creationId="{40A04100-F076-DAB6-1085-5E0EF7172DAB}"/>
          </ac:spMkLst>
        </pc:spChg>
        <pc:picChg chg="add mod">
          <ac:chgData name="Graf Thomas, INI-NET-VNC-HCS" userId="487bc3e3-9ce7-4cdd-b7b4-8899ea88d289" providerId="ADAL" clId="{FF1E8771-B1E8-4CEC-B725-4345F27D3194}" dt="2023-10-29T07:58:03.592" v="2749" actId="1076"/>
          <ac:picMkLst>
            <pc:docMk/>
            <pc:sldMk cId="4069880896" sldId="2145706223"/>
            <ac:picMk id="2" creationId="{CAC6AFE7-9E00-8F75-F11B-1BCC7C44516F}"/>
          </ac:picMkLst>
        </pc:picChg>
        <pc:picChg chg="add mod">
          <ac:chgData name="Graf Thomas, INI-NET-VNC-HCS" userId="487bc3e3-9ce7-4cdd-b7b4-8899ea88d289" providerId="ADAL" clId="{FF1E8771-B1E8-4CEC-B725-4345F27D3194}" dt="2023-10-29T07:58:03.592" v="2749" actId="1076"/>
          <ac:picMkLst>
            <pc:docMk/>
            <pc:sldMk cId="4069880896" sldId="2145706223"/>
            <ac:picMk id="3" creationId="{821EFBD6-787D-0C6C-ED10-A605F40A8D8F}"/>
          </ac:picMkLst>
        </pc:picChg>
        <pc:picChg chg="add mod">
          <ac:chgData name="Graf Thomas, INI-NET-VNC-HCS" userId="487bc3e3-9ce7-4cdd-b7b4-8899ea88d289" providerId="ADAL" clId="{FF1E8771-B1E8-4CEC-B725-4345F27D3194}" dt="2023-10-29T07:58:03.592" v="2749" actId="1076"/>
          <ac:picMkLst>
            <pc:docMk/>
            <pc:sldMk cId="4069880896" sldId="2145706223"/>
            <ac:picMk id="4" creationId="{ACAFE401-33F5-F82C-0DC6-613499D4D48D}"/>
          </ac:picMkLst>
        </pc:picChg>
        <pc:picChg chg="del">
          <ac:chgData name="Graf Thomas, INI-NET-VNC-HCS" userId="487bc3e3-9ce7-4cdd-b7b4-8899ea88d289" providerId="ADAL" clId="{FF1E8771-B1E8-4CEC-B725-4345F27D3194}" dt="2023-10-28T08:24:35.575" v="110" actId="478"/>
          <ac:picMkLst>
            <pc:docMk/>
            <pc:sldMk cId="4069880896" sldId="2145706223"/>
            <ac:picMk id="7" creationId="{EABEFBDA-754E-5E90-E343-A2FC2B103139}"/>
          </ac:picMkLst>
        </pc:picChg>
        <pc:picChg chg="add mod">
          <ac:chgData name="Graf Thomas, INI-NET-VNC-HCS" userId="487bc3e3-9ce7-4cdd-b7b4-8899ea88d289" providerId="ADAL" clId="{FF1E8771-B1E8-4CEC-B725-4345F27D3194}" dt="2023-10-29T07:58:03.592" v="2749" actId="1076"/>
          <ac:picMkLst>
            <pc:docMk/>
            <pc:sldMk cId="4069880896" sldId="2145706223"/>
            <ac:picMk id="8" creationId="{2D995290-8F96-2A23-C57A-20F3C56E2489}"/>
          </ac:picMkLst>
        </pc:picChg>
        <pc:picChg chg="add mod ord">
          <ac:chgData name="Graf Thomas, INI-NET-VNC-HCS" userId="487bc3e3-9ce7-4cdd-b7b4-8899ea88d289" providerId="ADAL" clId="{FF1E8771-B1E8-4CEC-B725-4345F27D3194}" dt="2023-10-29T07:58:03.592" v="2749" actId="1076"/>
          <ac:picMkLst>
            <pc:docMk/>
            <pc:sldMk cId="4069880896" sldId="2145706223"/>
            <ac:picMk id="9" creationId="{1A48724C-7346-9984-24F3-0B26A0AECD57}"/>
          </ac:picMkLst>
        </pc:picChg>
        <pc:picChg chg="add mod">
          <ac:chgData name="Graf Thomas, INI-NET-VNC-HCS" userId="487bc3e3-9ce7-4cdd-b7b4-8899ea88d289" providerId="ADAL" clId="{FF1E8771-B1E8-4CEC-B725-4345F27D3194}" dt="2023-10-29T07:58:03.592" v="2749" actId="1076"/>
          <ac:picMkLst>
            <pc:docMk/>
            <pc:sldMk cId="4069880896" sldId="2145706223"/>
            <ac:picMk id="10" creationId="{4DDF3E02-EF53-608C-EDDD-DE4670241A69}"/>
          </ac:picMkLst>
        </pc:picChg>
      </pc:sldChg>
      <pc:sldChg chg="addSp delSp modSp add del mod">
        <pc:chgData name="Graf Thomas, INI-NET-VNC-HCS" userId="487bc3e3-9ce7-4cdd-b7b4-8899ea88d289" providerId="ADAL" clId="{FF1E8771-B1E8-4CEC-B725-4345F27D3194}" dt="2023-10-29T07:57:05.291" v="2736" actId="2696"/>
        <pc:sldMkLst>
          <pc:docMk/>
          <pc:sldMk cId="3605676960" sldId="2145706224"/>
        </pc:sldMkLst>
        <pc:spChg chg="mod">
          <ac:chgData name="Graf Thomas, INI-NET-VNC-HCS" userId="487bc3e3-9ce7-4cdd-b7b4-8899ea88d289" providerId="ADAL" clId="{FF1E8771-B1E8-4CEC-B725-4345F27D3194}" dt="2023-10-29T07:40:56.736" v="2517" actId="20577"/>
          <ac:spMkLst>
            <pc:docMk/>
            <pc:sldMk cId="3605676960" sldId="2145706224"/>
            <ac:spMk id="5" creationId="{8CAEE21E-0CF2-4355-A68A-655C5FDE8F93}"/>
          </ac:spMkLst>
        </pc:spChg>
        <pc:picChg chg="del">
          <ac:chgData name="Graf Thomas, INI-NET-VNC-HCS" userId="487bc3e3-9ce7-4cdd-b7b4-8899ea88d289" providerId="ADAL" clId="{FF1E8771-B1E8-4CEC-B725-4345F27D3194}" dt="2023-10-28T08:29:11.143" v="186" actId="478"/>
          <ac:picMkLst>
            <pc:docMk/>
            <pc:sldMk cId="3605676960" sldId="2145706224"/>
            <ac:picMk id="2" creationId="{CAC6AFE7-9E00-8F75-F11B-1BCC7C44516F}"/>
          </ac:picMkLst>
        </pc:picChg>
        <pc:picChg chg="del">
          <ac:chgData name="Graf Thomas, INI-NET-VNC-HCS" userId="487bc3e3-9ce7-4cdd-b7b4-8899ea88d289" providerId="ADAL" clId="{FF1E8771-B1E8-4CEC-B725-4345F27D3194}" dt="2023-10-28T08:29:11.143" v="186" actId="478"/>
          <ac:picMkLst>
            <pc:docMk/>
            <pc:sldMk cId="3605676960" sldId="2145706224"/>
            <ac:picMk id="3" creationId="{821EFBD6-787D-0C6C-ED10-A605F40A8D8F}"/>
          </ac:picMkLst>
        </pc:picChg>
        <pc:picChg chg="del">
          <ac:chgData name="Graf Thomas, INI-NET-VNC-HCS" userId="487bc3e3-9ce7-4cdd-b7b4-8899ea88d289" providerId="ADAL" clId="{FF1E8771-B1E8-4CEC-B725-4345F27D3194}" dt="2023-10-28T08:29:11.143" v="186" actId="478"/>
          <ac:picMkLst>
            <pc:docMk/>
            <pc:sldMk cId="3605676960" sldId="2145706224"/>
            <ac:picMk id="4" creationId="{ACAFE401-33F5-F82C-0DC6-613499D4D48D}"/>
          </ac:picMkLst>
        </pc:picChg>
        <pc:picChg chg="add del mod">
          <ac:chgData name="Graf Thomas, INI-NET-VNC-HCS" userId="487bc3e3-9ce7-4cdd-b7b4-8899ea88d289" providerId="ADAL" clId="{FF1E8771-B1E8-4CEC-B725-4345F27D3194}" dt="2023-10-28T08:29:50.360" v="200" actId="478"/>
          <ac:picMkLst>
            <pc:docMk/>
            <pc:sldMk cId="3605676960" sldId="2145706224"/>
            <ac:picMk id="7" creationId="{D5A15702-762E-F19B-3860-E4BC9987E9D3}"/>
          </ac:picMkLst>
        </pc:picChg>
        <pc:picChg chg="del">
          <ac:chgData name="Graf Thomas, INI-NET-VNC-HCS" userId="487bc3e3-9ce7-4cdd-b7b4-8899ea88d289" providerId="ADAL" clId="{FF1E8771-B1E8-4CEC-B725-4345F27D3194}" dt="2023-10-28T08:29:11.143" v="186" actId="478"/>
          <ac:picMkLst>
            <pc:docMk/>
            <pc:sldMk cId="3605676960" sldId="2145706224"/>
            <ac:picMk id="8" creationId="{2D995290-8F96-2A23-C57A-20F3C56E2489}"/>
          </ac:picMkLst>
        </pc:picChg>
        <pc:picChg chg="del">
          <ac:chgData name="Graf Thomas, INI-NET-VNC-HCS" userId="487bc3e3-9ce7-4cdd-b7b4-8899ea88d289" providerId="ADAL" clId="{FF1E8771-B1E8-4CEC-B725-4345F27D3194}" dt="2023-10-28T08:29:11.143" v="186" actId="478"/>
          <ac:picMkLst>
            <pc:docMk/>
            <pc:sldMk cId="3605676960" sldId="2145706224"/>
            <ac:picMk id="9" creationId="{1A48724C-7346-9984-24F3-0B26A0AECD57}"/>
          </ac:picMkLst>
        </pc:picChg>
        <pc:picChg chg="del">
          <ac:chgData name="Graf Thomas, INI-NET-VNC-HCS" userId="487bc3e3-9ce7-4cdd-b7b4-8899ea88d289" providerId="ADAL" clId="{FF1E8771-B1E8-4CEC-B725-4345F27D3194}" dt="2023-10-28T08:29:11.143" v="186" actId="478"/>
          <ac:picMkLst>
            <pc:docMk/>
            <pc:sldMk cId="3605676960" sldId="2145706224"/>
            <ac:picMk id="10" creationId="{4DDF3E02-EF53-608C-EDDD-DE4670241A69}"/>
          </ac:picMkLst>
        </pc:picChg>
        <pc:picChg chg="add del mod">
          <ac:chgData name="Graf Thomas, INI-NET-VNC-HCS" userId="487bc3e3-9ce7-4cdd-b7b4-8899ea88d289" providerId="ADAL" clId="{FF1E8771-B1E8-4CEC-B725-4345F27D3194}" dt="2023-10-28T08:32:00.603" v="208" actId="478"/>
          <ac:picMkLst>
            <pc:docMk/>
            <pc:sldMk cId="3605676960" sldId="2145706224"/>
            <ac:picMk id="12" creationId="{FF03ED57-FD10-C6DA-EE91-945F96AC2E4B}"/>
          </ac:picMkLst>
        </pc:picChg>
        <pc:picChg chg="add mod">
          <ac:chgData name="Graf Thomas, INI-NET-VNC-HCS" userId="487bc3e3-9ce7-4cdd-b7b4-8899ea88d289" providerId="ADAL" clId="{FF1E8771-B1E8-4CEC-B725-4345F27D3194}" dt="2023-10-28T08:33:52.401" v="224" actId="1076"/>
          <ac:picMkLst>
            <pc:docMk/>
            <pc:sldMk cId="3605676960" sldId="2145706224"/>
            <ac:picMk id="14" creationId="{791A1741-3313-42A8-1084-2A489832CDC0}"/>
          </ac:picMkLst>
        </pc:picChg>
      </pc:sldChg>
      <pc:sldChg chg="addSp delSp modSp add mod">
        <pc:chgData name="Graf Thomas, INI-NET-VNC-HCS" userId="487bc3e3-9ce7-4cdd-b7b4-8899ea88d289" providerId="ADAL" clId="{FF1E8771-B1E8-4CEC-B725-4345F27D3194}" dt="2023-10-29T08:03:54.656" v="2848" actId="1076"/>
        <pc:sldMkLst>
          <pc:docMk/>
          <pc:sldMk cId="1081037514" sldId="2145706225"/>
        </pc:sldMkLst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3" creationId="{21A2E246-8977-0C56-8169-DA0A27B49547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4" creationId="{A20B2D5A-928F-260A-3CF1-C2C4CAA43CFA}"/>
          </ac:spMkLst>
        </pc:spChg>
        <pc:spChg chg="del mod">
          <ac:chgData name="Graf Thomas, INI-NET-VNC-HCS" userId="487bc3e3-9ce7-4cdd-b7b4-8899ea88d289" providerId="ADAL" clId="{FF1E8771-B1E8-4CEC-B725-4345F27D3194}" dt="2023-10-29T08:03:28.913" v="2844" actId="478"/>
          <ac:spMkLst>
            <pc:docMk/>
            <pc:sldMk cId="1081037514" sldId="2145706225"/>
            <ac:spMk id="5" creationId="{8CAEE21E-0CF2-4355-A68A-655C5FDE8F93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8" creationId="{677D70B8-28D4-9C31-9D94-D3052A1620BA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9" creationId="{A7D4BF0B-6AC3-4AA9-E8BD-1253A110E4C1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11" creationId="{BC202C79-EF00-4794-A5E7-54FD1AD6FFEC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12" creationId="{D0BEF0AD-9BD5-957F-DF20-EA76A3E6320A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15" creationId="{F228A6D5-55A8-F878-625A-2CFBC2A4CC8C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16" creationId="{B76F4586-6C16-9488-8080-DC2366DDC57B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18" creationId="{710443C2-A213-C93E-D7DE-9256AD74C9AA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19" creationId="{B0C54029-2E2D-F6C0-FCED-13B25FD81DFE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21" creationId="{8B96C491-62EA-C102-02AE-9C35C6819F7C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22" creationId="{CD5EEA4E-05C6-79F3-6419-252AE948AC1F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24" creationId="{AF618EBE-6571-2ABA-C463-166B9EC84BF4}"/>
          </ac:spMkLst>
        </pc:spChg>
        <pc:spChg chg="mod">
          <ac:chgData name="Graf Thomas, INI-NET-VNC-HCS" userId="487bc3e3-9ce7-4cdd-b7b4-8899ea88d289" providerId="ADAL" clId="{FF1E8771-B1E8-4CEC-B725-4345F27D3194}" dt="2023-10-28T08:37:02.109" v="250"/>
          <ac:spMkLst>
            <pc:docMk/>
            <pc:sldMk cId="1081037514" sldId="2145706225"/>
            <ac:spMk id="25" creationId="{6E4AAC49-253A-16CD-EEDC-0B1795F09A96}"/>
          </ac:spMkLst>
        </pc:spChg>
        <pc:spChg chg="add mod">
          <ac:chgData name="Graf Thomas, INI-NET-VNC-HCS" userId="487bc3e3-9ce7-4cdd-b7b4-8899ea88d289" providerId="ADAL" clId="{FF1E8771-B1E8-4CEC-B725-4345F27D3194}" dt="2023-10-29T08:03:44" v="2846" actId="1076"/>
          <ac:spMkLst>
            <pc:docMk/>
            <pc:sldMk cId="1081037514" sldId="2145706225"/>
            <ac:spMk id="29" creationId="{5DF5E834-66E3-AE49-4040-1D628970A3FC}"/>
          </ac:spMkLst>
        </pc:spChg>
        <pc:spChg chg="add mod">
          <ac:chgData name="Graf Thomas, INI-NET-VNC-HCS" userId="487bc3e3-9ce7-4cdd-b7b4-8899ea88d289" providerId="ADAL" clId="{FF1E8771-B1E8-4CEC-B725-4345F27D3194}" dt="2023-10-29T08:03:44" v="2846" actId="1076"/>
          <ac:spMkLst>
            <pc:docMk/>
            <pc:sldMk cId="1081037514" sldId="2145706225"/>
            <ac:spMk id="30" creationId="{BA1C20F7-8218-7EF6-0AE8-992862F0E030}"/>
          </ac:spMkLst>
        </pc:spChg>
        <pc:spChg chg="add mod">
          <ac:chgData name="Graf Thomas, INI-NET-VNC-HCS" userId="487bc3e3-9ce7-4cdd-b7b4-8899ea88d289" providerId="ADAL" clId="{FF1E8771-B1E8-4CEC-B725-4345F27D3194}" dt="2023-10-29T08:03:44" v="2846" actId="1076"/>
          <ac:spMkLst>
            <pc:docMk/>
            <pc:sldMk cId="1081037514" sldId="2145706225"/>
            <ac:spMk id="39" creationId="{E2C5DAC4-E571-363C-E57D-8F3EA7B6E611}"/>
          </ac:spMkLst>
        </pc:spChg>
        <pc:spChg chg="add mod">
          <ac:chgData name="Graf Thomas, INI-NET-VNC-HCS" userId="487bc3e3-9ce7-4cdd-b7b4-8899ea88d289" providerId="ADAL" clId="{FF1E8771-B1E8-4CEC-B725-4345F27D3194}" dt="2023-10-29T08:03:44" v="2846" actId="1076"/>
          <ac:spMkLst>
            <pc:docMk/>
            <pc:sldMk cId="1081037514" sldId="2145706225"/>
            <ac:spMk id="41" creationId="{1686B893-78A4-3D56-EECA-A2AEF814D57E}"/>
          </ac:spMkLst>
        </pc:spChg>
        <pc:spChg chg="add mod">
          <ac:chgData name="Graf Thomas, INI-NET-VNC-HCS" userId="487bc3e3-9ce7-4cdd-b7b4-8899ea88d289" providerId="ADAL" clId="{FF1E8771-B1E8-4CEC-B725-4345F27D3194}" dt="2023-10-29T08:03:44" v="2846" actId="1076"/>
          <ac:spMkLst>
            <pc:docMk/>
            <pc:sldMk cId="1081037514" sldId="2145706225"/>
            <ac:spMk id="44" creationId="{0633B95D-D798-3465-C482-2E6F7E2DFE46}"/>
          </ac:spMkLst>
        </pc:spChg>
        <pc:spChg chg="add mod">
          <ac:chgData name="Graf Thomas, INI-NET-VNC-HCS" userId="487bc3e3-9ce7-4cdd-b7b4-8899ea88d289" providerId="ADAL" clId="{FF1E8771-B1E8-4CEC-B725-4345F27D3194}" dt="2023-10-29T08:03:44" v="2846" actId="1076"/>
          <ac:spMkLst>
            <pc:docMk/>
            <pc:sldMk cId="1081037514" sldId="2145706225"/>
            <ac:spMk id="46" creationId="{910C6A2B-4068-DF2D-9256-79E34275A27E}"/>
          </ac:spMkLst>
        </pc:spChg>
        <pc:spChg chg="add mod">
          <ac:chgData name="Graf Thomas, INI-NET-VNC-HCS" userId="487bc3e3-9ce7-4cdd-b7b4-8899ea88d289" providerId="ADAL" clId="{FF1E8771-B1E8-4CEC-B725-4345F27D3194}" dt="2023-10-29T08:03:54.656" v="2848" actId="1076"/>
          <ac:spMkLst>
            <pc:docMk/>
            <pc:sldMk cId="1081037514" sldId="2145706225"/>
            <ac:spMk id="48" creationId="{A48B1DB7-BCDC-5D18-F56D-8A1447F1B8BA}"/>
          </ac:spMkLst>
        </pc:spChg>
        <pc:grpChg chg="add mod">
          <ac:chgData name="Graf Thomas, INI-NET-VNC-HCS" userId="487bc3e3-9ce7-4cdd-b7b4-8899ea88d289" providerId="ADAL" clId="{FF1E8771-B1E8-4CEC-B725-4345F27D3194}" dt="2023-10-29T08:03:44" v="2846" actId="1076"/>
          <ac:grpSpMkLst>
            <pc:docMk/>
            <pc:sldMk cId="1081037514" sldId="2145706225"/>
            <ac:grpSpMk id="2" creationId="{593A3D2C-AF3C-4647-1B02-6C5086C62287}"/>
          </ac:grpSpMkLst>
        </pc:grpChg>
        <pc:grpChg chg="add mod">
          <ac:chgData name="Graf Thomas, INI-NET-VNC-HCS" userId="487bc3e3-9ce7-4cdd-b7b4-8899ea88d289" providerId="ADAL" clId="{FF1E8771-B1E8-4CEC-B725-4345F27D3194}" dt="2023-10-29T08:03:44" v="2846" actId="1076"/>
          <ac:grpSpMkLst>
            <pc:docMk/>
            <pc:sldMk cId="1081037514" sldId="2145706225"/>
            <ac:grpSpMk id="7" creationId="{746914D8-DC97-6FCE-CCEC-831AF8343A92}"/>
          </ac:grpSpMkLst>
        </pc:grpChg>
        <pc:grpChg chg="add mod">
          <ac:chgData name="Graf Thomas, INI-NET-VNC-HCS" userId="487bc3e3-9ce7-4cdd-b7b4-8899ea88d289" providerId="ADAL" clId="{FF1E8771-B1E8-4CEC-B725-4345F27D3194}" dt="2023-10-29T08:03:44" v="2846" actId="1076"/>
          <ac:grpSpMkLst>
            <pc:docMk/>
            <pc:sldMk cId="1081037514" sldId="2145706225"/>
            <ac:grpSpMk id="10" creationId="{2A39462A-F04D-B596-7A41-2767D485510C}"/>
          </ac:grpSpMkLst>
        </pc:grpChg>
        <pc:grpChg chg="add mod">
          <ac:chgData name="Graf Thomas, INI-NET-VNC-HCS" userId="487bc3e3-9ce7-4cdd-b7b4-8899ea88d289" providerId="ADAL" clId="{FF1E8771-B1E8-4CEC-B725-4345F27D3194}" dt="2023-10-29T08:03:44" v="2846" actId="1076"/>
          <ac:grpSpMkLst>
            <pc:docMk/>
            <pc:sldMk cId="1081037514" sldId="2145706225"/>
            <ac:grpSpMk id="13" creationId="{C27136FF-F3FA-F76D-A713-2F31CB874934}"/>
          </ac:grpSpMkLst>
        </pc:grpChg>
        <pc:grpChg chg="add mod">
          <ac:chgData name="Graf Thomas, INI-NET-VNC-HCS" userId="487bc3e3-9ce7-4cdd-b7b4-8899ea88d289" providerId="ADAL" clId="{FF1E8771-B1E8-4CEC-B725-4345F27D3194}" dt="2023-10-29T08:03:44" v="2846" actId="1076"/>
          <ac:grpSpMkLst>
            <pc:docMk/>
            <pc:sldMk cId="1081037514" sldId="2145706225"/>
            <ac:grpSpMk id="17" creationId="{CEB0384D-AE7F-401C-F7FF-BDAEA866A31A}"/>
          </ac:grpSpMkLst>
        </pc:grpChg>
        <pc:grpChg chg="add mod">
          <ac:chgData name="Graf Thomas, INI-NET-VNC-HCS" userId="487bc3e3-9ce7-4cdd-b7b4-8899ea88d289" providerId="ADAL" clId="{FF1E8771-B1E8-4CEC-B725-4345F27D3194}" dt="2023-10-29T08:03:44" v="2846" actId="1076"/>
          <ac:grpSpMkLst>
            <pc:docMk/>
            <pc:sldMk cId="1081037514" sldId="2145706225"/>
            <ac:grpSpMk id="20" creationId="{1B5435B3-AE86-5E3B-7DD7-612D9AD30695}"/>
          </ac:grpSpMkLst>
        </pc:grpChg>
        <pc:grpChg chg="add mod">
          <ac:chgData name="Graf Thomas, INI-NET-VNC-HCS" userId="487bc3e3-9ce7-4cdd-b7b4-8899ea88d289" providerId="ADAL" clId="{FF1E8771-B1E8-4CEC-B725-4345F27D3194}" dt="2023-10-29T08:03:44" v="2846" actId="1076"/>
          <ac:grpSpMkLst>
            <pc:docMk/>
            <pc:sldMk cId="1081037514" sldId="2145706225"/>
            <ac:grpSpMk id="23" creationId="{43DA79DF-E42D-79DA-2E63-37571E43F0EB}"/>
          </ac:grpSpMkLst>
        </pc:grpChg>
        <pc:picChg chg="del">
          <ac:chgData name="Graf Thomas, INI-NET-VNC-HCS" userId="487bc3e3-9ce7-4cdd-b7b4-8899ea88d289" providerId="ADAL" clId="{FF1E8771-B1E8-4CEC-B725-4345F27D3194}" dt="2023-10-28T08:37:01.554" v="249" actId="478"/>
          <ac:picMkLst>
            <pc:docMk/>
            <pc:sldMk cId="1081037514" sldId="2145706225"/>
            <ac:picMk id="14" creationId="{791A1741-3313-42A8-1084-2A489832CDC0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27" creationId="{2C9830F3-CBF4-D372-DBC5-8AB3BCB5DD2A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28" creationId="{17EB060B-2351-6AC0-7856-F33CB052400F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31" creationId="{17DF8467-9125-3982-1295-79F29C9B0DC8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32" creationId="{C770A491-1DB5-77FC-712B-35F7A47E2F99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33" creationId="{17CD1AF5-AD78-AA80-9E26-C4515CC45BFA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34" creationId="{0DF49D5E-4B86-6869-98D7-DE092FC30B18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35" creationId="{76768564-2BA7-E325-FE43-6D4CE762CDAA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36" creationId="{BA0A7074-FC27-6B8B-F899-8DDE2533BB10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37" creationId="{D966A7CE-25D4-DED2-6D45-788D6CB73BA2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43" creationId="{D8C02CC5-A9C9-F866-A5DB-BA4EC3307654}"/>
          </ac:picMkLst>
        </pc:picChg>
        <pc:picChg chg="add mod">
          <ac:chgData name="Graf Thomas, INI-NET-VNC-HCS" userId="487bc3e3-9ce7-4cdd-b7b4-8899ea88d289" providerId="ADAL" clId="{FF1E8771-B1E8-4CEC-B725-4345F27D3194}" dt="2023-10-29T08:03:44" v="2846" actId="1076"/>
          <ac:picMkLst>
            <pc:docMk/>
            <pc:sldMk cId="1081037514" sldId="2145706225"/>
            <ac:picMk id="45" creationId="{EFDD0C3B-512D-293E-E727-46B89BD86D4B}"/>
          </ac:picMkLst>
        </pc:picChg>
        <pc:cxnChg chg="add mod">
          <ac:chgData name="Graf Thomas, INI-NET-VNC-HCS" userId="487bc3e3-9ce7-4cdd-b7b4-8899ea88d289" providerId="ADAL" clId="{FF1E8771-B1E8-4CEC-B725-4345F27D3194}" dt="2023-10-29T08:03:44" v="2846" actId="1076"/>
          <ac:cxnSpMkLst>
            <pc:docMk/>
            <pc:sldMk cId="1081037514" sldId="2145706225"/>
            <ac:cxnSpMk id="26" creationId="{E14B17EC-9407-E3A2-1F7C-D47095BE2DDB}"/>
          </ac:cxnSpMkLst>
        </pc:cxnChg>
        <pc:cxnChg chg="add mod">
          <ac:chgData name="Graf Thomas, INI-NET-VNC-HCS" userId="487bc3e3-9ce7-4cdd-b7b4-8899ea88d289" providerId="ADAL" clId="{FF1E8771-B1E8-4CEC-B725-4345F27D3194}" dt="2023-10-29T08:03:44" v="2846" actId="1076"/>
          <ac:cxnSpMkLst>
            <pc:docMk/>
            <pc:sldMk cId="1081037514" sldId="2145706225"/>
            <ac:cxnSpMk id="38" creationId="{10DC3853-02C8-D495-EDB1-B0129F6F9E30}"/>
          </ac:cxnSpMkLst>
        </pc:cxnChg>
        <pc:cxnChg chg="add mod">
          <ac:chgData name="Graf Thomas, INI-NET-VNC-HCS" userId="487bc3e3-9ce7-4cdd-b7b4-8899ea88d289" providerId="ADAL" clId="{FF1E8771-B1E8-4CEC-B725-4345F27D3194}" dt="2023-10-29T08:03:44" v="2846" actId="1076"/>
          <ac:cxnSpMkLst>
            <pc:docMk/>
            <pc:sldMk cId="1081037514" sldId="2145706225"/>
            <ac:cxnSpMk id="40" creationId="{9BC6E6D7-2688-CCDB-6A6C-7880291A8339}"/>
          </ac:cxnSpMkLst>
        </pc:cxnChg>
        <pc:cxnChg chg="add mod">
          <ac:chgData name="Graf Thomas, INI-NET-VNC-HCS" userId="487bc3e3-9ce7-4cdd-b7b4-8899ea88d289" providerId="ADAL" clId="{FF1E8771-B1E8-4CEC-B725-4345F27D3194}" dt="2023-10-29T08:03:44" v="2846" actId="1076"/>
          <ac:cxnSpMkLst>
            <pc:docMk/>
            <pc:sldMk cId="1081037514" sldId="2145706225"/>
            <ac:cxnSpMk id="42" creationId="{3CD8EA4A-314A-BB28-E712-414D5F01E35F}"/>
          </ac:cxnSpMkLst>
        </pc:cxnChg>
        <pc:cxnChg chg="add mod">
          <ac:chgData name="Graf Thomas, INI-NET-VNC-HCS" userId="487bc3e3-9ce7-4cdd-b7b4-8899ea88d289" providerId="ADAL" clId="{FF1E8771-B1E8-4CEC-B725-4345F27D3194}" dt="2023-10-29T08:03:44" v="2846" actId="1076"/>
          <ac:cxnSpMkLst>
            <pc:docMk/>
            <pc:sldMk cId="1081037514" sldId="2145706225"/>
            <ac:cxnSpMk id="47" creationId="{1E3CC50D-6BF1-E751-D746-D130EE998D4B}"/>
          </ac:cxnSpMkLst>
        </pc:cxnChg>
      </pc:sldChg>
      <pc:sldChg chg="addSp delSp modSp add mod ord">
        <pc:chgData name="Graf Thomas, INI-NET-VNC-HCS" userId="487bc3e3-9ce7-4cdd-b7b4-8899ea88d289" providerId="ADAL" clId="{FF1E8771-B1E8-4CEC-B725-4345F27D3194}" dt="2023-10-29T08:31:13.021" v="3854" actId="113"/>
        <pc:sldMkLst>
          <pc:docMk/>
          <pc:sldMk cId="3384652948" sldId="2145706226"/>
        </pc:sldMkLst>
        <pc:spChg chg="add mod">
          <ac:chgData name="Graf Thomas, INI-NET-VNC-HCS" userId="487bc3e3-9ce7-4cdd-b7b4-8899ea88d289" providerId="ADAL" clId="{FF1E8771-B1E8-4CEC-B725-4345F27D3194}" dt="2023-10-29T08:30:32.668" v="3850" actId="108"/>
          <ac:spMkLst>
            <pc:docMk/>
            <pc:sldMk cId="3384652948" sldId="2145706226"/>
            <ac:spMk id="2" creationId="{0E0DAD8A-94CD-EADA-C24A-D442928BA111}"/>
          </ac:spMkLst>
        </pc:spChg>
        <pc:spChg chg="add mod">
          <ac:chgData name="Graf Thomas, INI-NET-VNC-HCS" userId="487bc3e3-9ce7-4cdd-b7b4-8899ea88d289" providerId="ADAL" clId="{FF1E8771-B1E8-4CEC-B725-4345F27D3194}" dt="2023-10-29T08:31:13.021" v="3854" actId="113"/>
          <ac:spMkLst>
            <pc:docMk/>
            <pc:sldMk cId="3384652948" sldId="2145706226"/>
            <ac:spMk id="3" creationId="{01913334-AF3D-1C65-5BD7-83A59BC04A95}"/>
          </ac:spMkLst>
        </pc:spChg>
        <pc:spChg chg="add mod">
          <ac:chgData name="Graf Thomas, INI-NET-VNC-HCS" userId="487bc3e3-9ce7-4cdd-b7b4-8899ea88d289" providerId="ADAL" clId="{FF1E8771-B1E8-4CEC-B725-4345F27D3194}" dt="2023-10-29T08:05:27.480" v="3003" actId="790"/>
          <ac:spMkLst>
            <pc:docMk/>
            <pc:sldMk cId="3384652948" sldId="2145706226"/>
            <ac:spMk id="4" creationId="{24F2E4A1-9E2D-0EF1-0811-4E46B062701C}"/>
          </ac:spMkLst>
        </pc:spChg>
        <pc:spChg chg="del">
          <ac:chgData name="Graf Thomas, INI-NET-VNC-HCS" userId="487bc3e3-9ce7-4cdd-b7b4-8899ea88d289" providerId="ADAL" clId="{FF1E8771-B1E8-4CEC-B725-4345F27D3194}" dt="2023-10-28T08:40:29.778" v="293" actId="478"/>
          <ac:spMkLst>
            <pc:docMk/>
            <pc:sldMk cId="3384652948" sldId="2145706226"/>
            <ac:spMk id="5" creationId="{8CAEE21E-0CF2-4355-A68A-655C5FDE8F93}"/>
          </ac:spMkLst>
        </pc:spChg>
        <pc:spChg chg="mod">
          <ac:chgData name="Graf Thomas, INI-NET-VNC-HCS" userId="487bc3e3-9ce7-4cdd-b7b4-8899ea88d289" providerId="ADAL" clId="{FF1E8771-B1E8-4CEC-B725-4345F27D3194}" dt="2023-10-29T08:05:27.480" v="3003" actId="790"/>
          <ac:spMkLst>
            <pc:docMk/>
            <pc:sldMk cId="3384652948" sldId="2145706226"/>
            <ac:spMk id="6" creationId="{024DC3B6-499C-4E15-9336-2F15A0DFB843}"/>
          </ac:spMkLst>
        </pc:spChg>
        <pc:spChg chg="add mod">
          <ac:chgData name="Graf Thomas, INI-NET-VNC-HCS" userId="487bc3e3-9ce7-4cdd-b7b4-8899ea88d289" providerId="ADAL" clId="{FF1E8771-B1E8-4CEC-B725-4345F27D3194}" dt="2023-10-29T08:05:27.480" v="3003" actId="790"/>
          <ac:spMkLst>
            <pc:docMk/>
            <pc:sldMk cId="3384652948" sldId="2145706226"/>
            <ac:spMk id="7" creationId="{2727A73F-4E58-7304-CF16-627D8D6C87D5}"/>
          </ac:spMkLst>
        </pc:spChg>
        <pc:spChg chg="add mod">
          <ac:chgData name="Graf Thomas, INI-NET-VNC-HCS" userId="487bc3e3-9ce7-4cdd-b7b4-8899ea88d289" providerId="ADAL" clId="{FF1E8771-B1E8-4CEC-B725-4345F27D3194}" dt="2023-10-29T08:05:27.480" v="3003" actId="790"/>
          <ac:spMkLst>
            <pc:docMk/>
            <pc:sldMk cId="3384652948" sldId="2145706226"/>
            <ac:spMk id="8" creationId="{AC97AA67-80C3-B6F7-F631-98BE70FEFABA}"/>
          </ac:spMkLst>
        </pc:spChg>
        <pc:spChg chg="add mod">
          <ac:chgData name="Graf Thomas, INI-NET-VNC-HCS" userId="487bc3e3-9ce7-4cdd-b7b4-8899ea88d289" providerId="ADAL" clId="{FF1E8771-B1E8-4CEC-B725-4345F27D3194}" dt="2023-10-29T08:05:27.480" v="3003" actId="790"/>
          <ac:spMkLst>
            <pc:docMk/>
            <pc:sldMk cId="3384652948" sldId="2145706226"/>
            <ac:spMk id="9" creationId="{AE8C7DD3-D1F1-0DFF-EE87-6F292DE4F59F}"/>
          </ac:spMkLst>
        </pc:spChg>
        <pc:spChg chg="add mod">
          <ac:chgData name="Graf Thomas, INI-NET-VNC-HCS" userId="487bc3e3-9ce7-4cdd-b7b4-8899ea88d289" providerId="ADAL" clId="{FF1E8771-B1E8-4CEC-B725-4345F27D3194}" dt="2023-10-29T08:05:27.480" v="3003" actId="790"/>
          <ac:spMkLst>
            <pc:docMk/>
            <pc:sldMk cId="3384652948" sldId="2145706226"/>
            <ac:spMk id="12" creationId="{F823DFEB-60B2-6861-BABA-41683121FBF6}"/>
          </ac:spMkLst>
        </pc:spChg>
        <pc:spChg chg="add mod">
          <ac:chgData name="Graf Thomas, INI-NET-VNC-HCS" userId="487bc3e3-9ce7-4cdd-b7b4-8899ea88d289" providerId="ADAL" clId="{FF1E8771-B1E8-4CEC-B725-4345F27D3194}" dt="2023-10-29T08:05:30.714" v="3004" actId="20577"/>
          <ac:spMkLst>
            <pc:docMk/>
            <pc:sldMk cId="3384652948" sldId="2145706226"/>
            <ac:spMk id="16" creationId="{2D8B3AFB-4500-052D-4E96-82B4FC5CC5DF}"/>
          </ac:spMkLst>
        </pc:spChg>
        <pc:picChg chg="add mod">
          <ac:chgData name="Graf Thomas, INI-NET-VNC-HCS" userId="487bc3e3-9ce7-4cdd-b7b4-8899ea88d289" providerId="ADAL" clId="{FF1E8771-B1E8-4CEC-B725-4345F27D3194}" dt="2023-10-29T08:04:20.843" v="2892" actId="1037"/>
          <ac:picMkLst>
            <pc:docMk/>
            <pc:sldMk cId="3384652948" sldId="2145706226"/>
            <ac:picMk id="10" creationId="{EF8CBE0D-416F-8BAD-1E56-FA9713FABCF5}"/>
          </ac:picMkLst>
        </pc:picChg>
        <pc:picChg chg="add mod">
          <ac:chgData name="Graf Thomas, INI-NET-VNC-HCS" userId="487bc3e3-9ce7-4cdd-b7b4-8899ea88d289" providerId="ADAL" clId="{FF1E8771-B1E8-4CEC-B725-4345F27D3194}" dt="2023-10-29T08:04:20.843" v="2892" actId="1037"/>
          <ac:picMkLst>
            <pc:docMk/>
            <pc:sldMk cId="3384652948" sldId="2145706226"/>
            <ac:picMk id="11" creationId="{0B68DB88-2125-5D8A-E234-D104730CD789}"/>
          </ac:picMkLst>
        </pc:picChg>
        <pc:picChg chg="add mod">
          <ac:chgData name="Graf Thomas, INI-NET-VNC-HCS" userId="487bc3e3-9ce7-4cdd-b7b4-8899ea88d289" providerId="ADAL" clId="{FF1E8771-B1E8-4CEC-B725-4345F27D3194}" dt="2023-10-29T08:04:20.843" v="2892" actId="1037"/>
          <ac:picMkLst>
            <pc:docMk/>
            <pc:sldMk cId="3384652948" sldId="2145706226"/>
            <ac:picMk id="13" creationId="{F95B0A8A-AF7B-BD55-22AA-98E6E6CF536D}"/>
          </ac:picMkLst>
        </pc:picChg>
        <pc:picChg chg="del">
          <ac:chgData name="Graf Thomas, INI-NET-VNC-HCS" userId="487bc3e3-9ce7-4cdd-b7b4-8899ea88d289" providerId="ADAL" clId="{FF1E8771-B1E8-4CEC-B725-4345F27D3194}" dt="2023-10-28T08:40:29.778" v="293" actId="478"/>
          <ac:picMkLst>
            <pc:docMk/>
            <pc:sldMk cId="3384652948" sldId="2145706226"/>
            <ac:picMk id="14" creationId="{791A1741-3313-42A8-1084-2A489832CDC0}"/>
          </ac:picMkLst>
        </pc:picChg>
        <pc:picChg chg="add mod">
          <ac:chgData name="Graf Thomas, INI-NET-VNC-HCS" userId="487bc3e3-9ce7-4cdd-b7b4-8899ea88d289" providerId="ADAL" clId="{FF1E8771-B1E8-4CEC-B725-4345F27D3194}" dt="2023-10-29T08:04:49.011" v="2958" actId="1036"/>
          <ac:picMkLst>
            <pc:docMk/>
            <pc:sldMk cId="3384652948" sldId="2145706226"/>
            <ac:picMk id="15" creationId="{D722580C-E14C-C31D-D703-E102C17A75C2}"/>
          </ac:picMkLst>
        </pc:picChg>
      </pc:sldChg>
      <pc:sldChg chg="addSp delSp modSp add mod">
        <pc:chgData name="Graf Thomas, INI-NET-VNC-HCS" userId="487bc3e3-9ce7-4cdd-b7b4-8899ea88d289" providerId="ADAL" clId="{FF1E8771-B1E8-4CEC-B725-4345F27D3194}" dt="2023-10-29T08:37:18.583" v="3857" actId="113"/>
        <pc:sldMkLst>
          <pc:docMk/>
          <pc:sldMk cId="4235116615" sldId="2145706227"/>
        </pc:sldMkLst>
        <pc:spChg chg="del">
          <ac:chgData name="Graf Thomas, INI-NET-VNC-HCS" userId="487bc3e3-9ce7-4cdd-b7b4-8899ea88d289" providerId="ADAL" clId="{FF1E8771-B1E8-4CEC-B725-4345F27D3194}" dt="2023-10-28T08:49:26.480" v="390" actId="478"/>
          <ac:spMkLst>
            <pc:docMk/>
            <pc:sldMk cId="4235116615" sldId="2145706227"/>
            <ac:spMk id="2" creationId="{0E0DAD8A-94CD-EADA-C24A-D442928BA111}"/>
          </ac:spMkLst>
        </pc:spChg>
        <pc:spChg chg="del mod">
          <ac:chgData name="Graf Thomas, INI-NET-VNC-HCS" userId="487bc3e3-9ce7-4cdd-b7b4-8899ea88d289" providerId="ADAL" clId="{FF1E8771-B1E8-4CEC-B725-4345F27D3194}" dt="2023-10-28T08:48:36.620" v="379" actId="21"/>
          <ac:spMkLst>
            <pc:docMk/>
            <pc:sldMk cId="4235116615" sldId="2145706227"/>
            <ac:spMk id="3" creationId="{01913334-AF3D-1C65-5BD7-83A59BC04A95}"/>
          </ac:spMkLst>
        </pc:spChg>
        <pc:spChg chg="del">
          <ac:chgData name="Graf Thomas, INI-NET-VNC-HCS" userId="487bc3e3-9ce7-4cdd-b7b4-8899ea88d289" providerId="ADAL" clId="{FF1E8771-B1E8-4CEC-B725-4345F27D3194}" dt="2023-10-28T08:48:50.033" v="380" actId="478"/>
          <ac:spMkLst>
            <pc:docMk/>
            <pc:sldMk cId="4235116615" sldId="2145706227"/>
            <ac:spMk id="4" creationId="{24F2E4A1-9E2D-0EF1-0811-4E46B062701C}"/>
          </ac:spMkLst>
        </pc:spChg>
        <pc:spChg chg="add mod">
          <ac:chgData name="Graf Thomas, INI-NET-VNC-HCS" userId="487bc3e3-9ce7-4cdd-b7b4-8899ea88d289" providerId="ADAL" clId="{FF1E8771-B1E8-4CEC-B725-4345F27D3194}" dt="2023-10-29T08:37:18.583" v="3857" actId="113"/>
          <ac:spMkLst>
            <pc:docMk/>
            <pc:sldMk cId="4235116615" sldId="2145706227"/>
            <ac:spMk id="5" creationId="{0194B37B-813A-99FE-7B78-4D87D8C30D44}"/>
          </ac:spMkLst>
        </pc:spChg>
        <pc:spChg chg="del">
          <ac:chgData name="Graf Thomas, INI-NET-VNC-HCS" userId="487bc3e3-9ce7-4cdd-b7b4-8899ea88d289" providerId="ADAL" clId="{FF1E8771-B1E8-4CEC-B725-4345F27D3194}" dt="2023-10-28T08:48:50.033" v="380" actId="478"/>
          <ac:spMkLst>
            <pc:docMk/>
            <pc:sldMk cId="4235116615" sldId="2145706227"/>
            <ac:spMk id="7" creationId="{2727A73F-4E58-7304-CF16-627D8D6C87D5}"/>
          </ac:spMkLst>
        </pc:spChg>
        <pc:spChg chg="del">
          <ac:chgData name="Graf Thomas, INI-NET-VNC-HCS" userId="487bc3e3-9ce7-4cdd-b7b4-8899ea88d289" providerId="ADAL" clId="{FF1E8771-B1E8-4CEC-B725-4345F27D3194}" dt="2023-10-28T08:48:50.033" v="380" actId="478"/>
          <ac:spMkLst>
            <pc:docMk/>
            <pc:sldMk cId="4235116615" sldId="2145706227"/>
            <ac:spMk id="8" creationId="{AC97AA67-80C3-B6F7-F631-98BE70FEFABA}"/>
          </ac:spMkLst>
        </pc:spChg>
        <pc:spChg chg="del">
          <ac:chgData name="Graf Thomas, INI-NET-VNC-HCS" userId="487bc3e3-9ce7-4cdd-b7b4-8899ea88d289" providerId="ADAL" clId="{FF1E8771-B1E8-4CEC-B725-4345F27D3194}" dt="2023-10-28T08:48:50.033" v="380" actId="478"/>
          <ac:spMkLst>
            <pc:docMk/>
            <pc:sldMk cId="4235116615" sldId="2145706227"/>
            <ac:spMk id="9" creationId="{AE8C7DD3-D1F1-0DFF-EE87-6F292DE4F59F}"/>
          </ac:spMkLst>
        </pc:spChg>
        <pc:spChg chg="del">
          <ac:chgData name="Graf Thomas, INI-NET-VNC-HCS" userId="487bc3e3-9ce7-4cdd-b7b4-8899ea88d289" providerId="ADAL" clId="{FF1E8771-B1E8-4CEC-B725-4345F27D3194}" dt="2023-10-28T08:48:50.033" v="380" actId="478"/>
          <ac:spMkLst>
            <pc:docMk/>
            <pc:sldMk cId="4235116615" sldId="2145706227"/>
            <ac:spMk id="12" creationId="{F823DFEB-60B2-6861-BABA-41683121FBF6}"/>
          </ac:spMkLst>
        </pc:spChg>
        <pc:spChg chg="add del mod">
          <ac:chgData name="Graf Thomas, INI-NET-VNC-HCS" userId="487bc3e3-9ce7-4cdd-b7b4-8899ea88d289" providerId="ADAL" clId="{FF1E8771-B1E8-4CEC-B725-4345F27D3194}" dt="2023-10-28T08:50:31.377" v="398" actId="478"/>
          <ac:spMkLst>
            <pc:docMk/>
            <pc:sldMk cId="4235116615" sldId="2145706227"/>
            <ac:spMk id="16" creationId="{C1705712-54CE-C75B-B19E-EE932C9DC9A8}"/>
          </ac:spMkLst>
        </pc:spChg>
        <pc:spChg chg="add mod">
          <ac:chgData name="Graf Thomas, INI-NET-VNC-HCS" userId="487bc3e3-9ce7-4cdd-b7b4-8899ea88d289" providerId="ADAL" clId="{FF1E8771-B1E8-4CEC-B725-4345F27D3194}" dt="2023-10-29T08:07:38.980" v="3084" actId="1076"/>
          <ac:spMkLst>
            <pc:docMk/>
            <pc:sldMk cId="4235116615" sldId="2145706227"/>
            <ac:spMk id="18" creationId="{B283EDB4-CFDF-D6B9-8AF9-9CFA563360E3}"/>
          </ac:spMkLst>
        </pc:spChg>
        <pc:spChg chg="add mod">
          <ac:chgData name="Graf Thomas, INI-NET-VNC-HCS" userId="487bc3e3-9ce7-4cdd-b7b4-8899ea88d289" providerId="ADAL" clId="{FF1E8771-B1E8-4CEC-B725-4345F27D3194}" dt="2023-10-29T08:08:36.678" v="3098" actId="207"/>
          <ac:spMkLst>
            <pc:docMk/>
            <pc:sldMk cId="4235116615" sldId="2145706227"/>
            <ac:spMk id="19" creationId="{56D79134-17A9-8BC8-B7D0-97BCFFB9A6B2}"/>
          </ac:spMkLst>
        </pc:spChg>
        <pc:picChg chg="del">
          <ac:chgData name="Graf Thomas, INI-NET-VNC-HCS" userId="487bc3e3-9ce7-4cdd-b7b4-8899ea88d289" providerId="ADAL" clId="{FF1E8771-B1E8-4CEC-B725-4345F27D3194}" dt="2023-10-28T08:48:50.033" v="380" actId="478"/>
          <ac:picMkLst>
            <pc:docMk/>
            <pc:sldMk cId="4235116615" sldId="2145706227"/>
            <ac:picMk id="10" creationId="{EF8CBE0D-416F-8BAD-1E56-FA9713FABCF5}"/>
          </ac:picMkLst>
        </pc:picChg>
        <pc:picChg chg="del">
          <ac:chgData name="Graf Thomas, INI-NET-VNC-HCS" userId="487bc3e3-9ce7-4cdd-b7b4-8899ea88d289" providerId="ADAL" clId="{FF1E8771-B1E8-4CEC-B725-4345F27D3194}" dt="2023-10-28T08:48:50.033" v="380" actId="478"/>
          <ac:picMkLst>
            <pc:docMk/>
            <pc:sldMk cId="4235116615" sldId="2145706227"/>
            <ac:picMk id="11" creationId="{0B68DB88-2125-5D8A-E234-D104730CD789}"/>
          </ac:picMkLst>
        </pc:picChg>
        <pc:picChg chg="del">
          <ac:chgData name="Graf Thomas, INI-NET-VNC-HCS" userId="487bc3e3-9ce7-4cdd-b7b4-8899ea88d289" providerId="ADAL" clId="{FF1E8771-B1E8-4CEC-B725-4345F27D3194}" dt="2023-10-28T08:48:50.033" v="380" actId="478"/>
          <ac:picMkLst>
            <pc:docMk/>
            <pc:sldMk cId="4235116615" sldId="2145706227"/>
            <ac:picMk id="13" creationId="{F95B0A8A-AF7B-BD55-22AA-98E6E6CF536D}"/>
          </ac:picMkLst>
        </pc:picChg>
        <pc:picChg chg="del">
          <ac:chgData name="Graf Thomas, INI-NET-VNC-HCS" userId="487bc3e3-9ce7-4cdd-b7b4-8899ea88d289" providerId="ADAL" clId="{FF1E8771-B1E8-4CEC-B725-4345F27D3194}" dt="2023-10-28T08:49:21.736" v="389" actId="478"/>
          <ac:picMkLst>
            <pc:docMk/>
            <pc:sldMk cId="4235116615" sldId="2145706227"/>
            <ac:picMk id="15" creationId="{D722580C-E14C-C31D-D703-E102C17A75C2}"/>
          </ac:picMkLst>
        </pc:picChg>
      </pc:sldChg>
      <pc:sldChg chg="modSp add del mod">
        <pc:chgData name="Graf Thomas, INI-NET-VNC-HCS" userId="487bc3e3-9ce7-4cdd-b7b4-8899ea88d289" providerId="ADAL" clId="{FF1E8771-B1E8-4CEC-B725-4345F27D3194}" dt="2023-10-29T08:09:34.611" v="3105" actId="2696"/>
        <pc:sldMkLst>
          <pc:docMk/>
          <pc:sldMk cId="1555683917" sldId="2145706228"/>
        </pc:sldMkLst>
        <pc:spChg chg="mod">
          <ac:chgData name="Graf Thomas, INI-NET-VNC-HCS" userId="487bc3e3-9ce7-4cdd-b7b4-8899ea88d289" providerId="ADAL" clId="{FF1E8771-B1E8-4CEC-B725-4345F27D3194}" dt="2023-10-28T08:54:47.304" v="430" actId="6549"/>
          <ac:spMkLst>
            <pc:docMk/>
            <pc:sldMk cId="1555683917" sldId="2145706228"/>
            <ac:spMk id="5" creationId="{0194B37B-813A-99FE-7B78-4D87D8C30D44}"/>
          </ac:spMkLst>
        </pc:spChg>
        <pc:spChg chg="mod">
          <ac:chgData name="Graf Thomas, INI-NET-VNC-HCS" userId="487bc3e3-9ce7-4cdd-b7b4-8899ea88d289" providerId="ADAL" clId="{FF1E8771-B1E8-4CEC-B725-4345F27D3194}" dt="2023-10-28T08:56:15.765" v="440" actId="20577"/>
          <ac:spMkLst>
            <pc:docMk/>
            <pc:sldMk cId="1555683917" sldId="2145706228"/>
            <ac:spMk id="18" creationId="{B283EDB4-CFDF-D6B9-8AF9-9CFA563360E3}"/>
          </ac:spMkLst>
        </pc:spChg>
      </pc:sldChg>
      <pc:sldChg chg="addSp delSp modSp add del mod">
        <pc:chgData name="Graf Thomas, INI-NET-VNC-HCS" userId="487bc3e3-9ce7-4cdd-b7b4-8899ea88d289" providerId="ADAL" clId="{FF1E8771-B1E8-4CEC-B725-4345F27D3194}" dt="2023-10-29T08:23:29.627" v="3785" actId="2696"/>
        <pc:sldMkLst>
          <pc:docMk/>
          <pc:sldMk cId="3961431955" sldId="2145706229"/>
        </pc:sldMkLst>
        <pc:spChg chg="add del mod">
          <ac:chgData name="Graf Thomas, INI-NET-VNC-HCS" userId="487bc3e3-9ce7-4cdd-b7b4-8899ea88d289" providerId="ADAL" clId="{FF1E8771-B1E8-4CEC-B725-4345F27D3194}" dt="2023-10-28T09:06:11.606" v="1204" actId="478"/>
          <ac:spMkLst>
            <pc:docMk/>
            <pc:sldMk cId="3961431955" sldId="2145706229"/>
            <ac:spMk id="3" creationId="{9463888C-F368-0D7F-11DF-2722F3E5392C}"/>
          </ac:spMkLst>
        </pc:spChg>
        <pc:spChg chg="mod">
          <ac:chgData name="Graf Thomas, INI-NET-VNC-HCS" userId="487bc3e3-9ce7-4cdd-b7b4-8899ea88d289" providerId="ADAL" clId="{FF1E8771-B1E8-4CEC-B725-4345F27D3194}" dt="2023-10-29T07:42:02.296" v="2548" actId="14100"/>
          <ac:spMkLst>
            <pc:docMk/>
            <pc:sldMk cId="3961431955" sldId="2145706229"/>
            <ac:spMk id="5" creationId="{0194B37B-813A-99FE-7B78-4D87D8C30D44}"/>
          </ac:spMkLst>
        </pc:spChg>
        <pc:spChg chg="del mod">
          <ac:chgData name="Graf Thomas, INI-NET-VNC-HCS" userId="487bc3e3-9ce7-4cdd-b7b4-8899ea88d289" providerId="ADAL" clId="{FF1E8771-B1E8-4CEC-B725-4345F27D3194}" dt="2023-10-28T09:31:59.117" v="2322" actId="478"/>
          <ac:spMkLst>
            <pc:docMk/>
            <pc:sldMk cId="3961431955" sldId="2145706229"/>
            <ac:spMk id="18" creationId="{B283EDB4-CFDF-D6B9-8AF9-9CFA563360E3}"/>
          </ac:spMkLst>
        </pc:spChg>
      </pc:sldChg>
      <pc:sldChg chg="modSp add del mod">
        <pc:chgData name="Graf Thomas, INI-NET-VNC-HCS" userId="487bc3e3-9ce7-4cdd-b7b4-8899ea88d289" providerId="ADAL" clId="{FF1E8771-B1E8-4CEC-B725-4345F27D3194}" dt="2023-10-29T08:25:24.199" v="3806" actId="2696"/>
        <pc:sldMkLst>
          <pc:docMk/>
          <pc:sldMk cId="722930201" sldId="2145706230"/>
        </pc:sldMkLst>
        <pc:spChg chg="mod">
          <ac:chgData name="Graf Thomas, INI-NET-VNC-HCS" userId="487bc3e3-9ce7-4cdd-b7b4-8899ea88d289" providerId="ADAL" clId="{FF1E8771-B1E8-4CEC-B725-4345F27D3194}" dt="2023-10-28T09:35:11.064" v="2450" actId="20577"/>
          <ac:spMkLst>
            <pc:docMk/>
            <pc:sldMk cId="722930201" sldId="2145706230"/>
            <ac:spMk id="5" creationId="{0194B37B-813A-99FE-7B78-4D87D8C30D44}"/>
          </ac:spMkLst>
        </pc:spChg>
        <pc:spChg chg="mod">
          <ac:chgData name="Graf Thomas, INI-NET-VNC-HCS" userId="487bc3e3-9ce7-4cdd-b7b4-8899ea88d289" providerId="ADAL" clId="{FF1E8771-B1E8-4CEC-B725-4345F27D3194}" dt="2023-10-28T09:16:39.012" v="1496" actId="1076"/>
          <ac:spMkLst>
            <pc:docMk/>
            <pc:sldMk cId="722930201" sldId="2145706230"/>
            <ac:spMk id="18" creationId="{B283EDB4-CFDF-D6B9-8AF9-9CFA563360E3}"/>
          </ac:spMkLst>
        </pc:spChg>
      </pc:sldChg>
      <pc:sldChg chg="modSp add del mod">
        <pc:chgData name="Graf Thomas, INI-NET-VNC-HCS" userId="487bc3e3-9ce7-4cdd-b7b4-8899ea88d289" providerId="ADAL" clId="{FF1E8771-B1E8-4CEC-B725-4345F27D3194}" dt="2023-10-29T08:39:02.145" v="3871" actId="47"/>
        <pc:sldMkLst>
          <pc:docMk/>
          <pc:sldMk cId="3784233057" sldId="2145706231"/>
        </pc:sldMkLst>
        <pc:spChg chg="mod">
          <ac:chgData name="Graf Thomas, INI-NET-VNC-HCS" userId="487bc3e3-9ce7-4cdd-b7b4-8899ea88d289" providerId="ADAL" clId="{FF1E8771-B1E8-4CEC-B725-4345F27D3194}" dt="2023-10-28T09:25:27.862" v="1957" actId="20577"/>
          <ac:spMkLst>
            <pc:docMk/>
            <pc:sldMk cId="3784233057" sldId="2145706231"/>
            <ac:spMk id="5" creationId="{0194B37B-813A-99FE-7B78-4D87D8C30D44}"/>
          </ac:spMkLst>
        </pc:spChg>
      </pc:sldChg>
      <pc:sldChg chg="modSp add mod">
        <pc:chgData name="Graf Thomas, INI-NET-VNC-HCS" userId="487bc3e3-9ce7-4cdd-b7b4-8899ea88d289" providerId="ADAL" clId="{FF1E8771-B1E8-4CEC-B725-4345F27D3194}" dt="2023-10-29T08:37:32.982" v="3860" actId="113"/>
        <pc:sldMkLst>
          <pc:docMk/>
          <pc:sldMk cId="508096634" sldId="2145706232"/>
        </pc:sldMkLst>
        <pc:spChg chg="mod">
          <ac:chgData name="Graf Thomas, INI-NET-VNC-HCS" userId="487bc3e3-9ce7-4cdd-b7b4-8899ea88d289" providerId="ADAL" clId="{FF1E8771-B1E8-4CEC-B725-4345F27D3194}" dt="2023-10-29T08:37:32.982" v="3860" actId="113"/>
          <ac:spMkLst>
            <pc:docMk/>
            <pc:sldMk cId="508096634" sldId="2145706232"/>
            <ac:spMk id="5" creationId="{0194B37B-813A-99FE-7B78-4D87D8C30D44}"/>
          </ac:spMkLst>
        </pc:spChg>
        <pc:spChg chg="mod">
          <ac:chgData name="Graf Thomas, INI-NET-VNC-HCS" userId="487bc3e3-9ce7-4cdd-b7b4-8899ea88d289" providerId="ADAL" clId="{FF1E8771-B1E8-4CEC-B725-4345F27D3194}" dt="2023-10-29T08:09:19.749" v="3103" actId="207"/>
          <ac:spMkLst>
            <pc:docMk/>
            <pc:sldMk cId="508096634" sldId="2145706232"/>
            <ac:spMk id="18" creationId="{B283EDB4-CFDF-D6B9-8AF9-9CFA563360E3}"/>
          </ac:spMkLst>
        </pc:spChg>
        <pc:spChg chg="mod">
          <ac:chgData name="Graf Thomas, INI-NET-VNC-HCS" userId="487bc3e3-9ce7-4cdd-b7b4-8899ea88d289" providerId="ADAL" clId="{FF1E8771-B1E8-4CEC-B725-4345F27D3194}" dt="2023-10-29T08:08:41.157" v="3099" actId="207"/>
          <ac:spMkLst>
            <pc:docMk/>
            <pc:sldMk cId="508096634" sldId="2145706232"/>
            <ac:spMk id="19" creationId="{56D79134-17A9-8BC8-B7D0-97BCFFB9A6B2}"/>
          </ac:spMkLst>
        </pc:spChg>
      </pc:sldChg>
      <pc:sldChg chg="delSp modSp add mod">
        <pc:chgData name="Graf Thomas, INI-NET-VNC-HCS" userId="487bc3e3-9ce7-4cdd-b7b4-8899ea88d289" providerId="ADAL" clId="{FF1E8771-B1E8-4CEC-B725-4345F27D3194}" dt="2023-10-29T08:37:52.353" v="3865" actId="207"/>
        <pc:sldMkLst>
          <pc:docMk/>
          <pc:sldMk cId="1609255611" sldId="2145706233"/>
        </pc:sldMkLst>
        <pc:spChg chg="mod">
          <ac:chgData name="Graf Thomas, INI-NET-VNC-HCS" userId="487bc3e3-9ce7-4cdd-b7b4-8899ea88d289" providerId="ADAL" clId="{FF1E8771-B1E8-4CEC-B725-4345F27D3194}" dt="2023-10-29T08:37:45.393" v="3864" actId="113"/>
          <ac:spMkLst>
            <pc:docMk/>
            <pc:sldMk cId="1609255611" sldId="2145706233"/>
            <ac:spMk id="5" creationId="{0194B37B-813A-99FE-7B78-4D87D8C30D44}"/>
          </ac:spMkLst>
        </pc:spChg>
        <pc:spChg chg="del">
          <ac:chgData name="Graf Thomas, INI-NET-VNC-HCS" userId="487bc3e3-9ce7-4cdd-b7b4-8899ea88d289" providerId="ADAL" clId="{FF1E8771-B1E8-4CEC-B725-4345F27D3194}" dt="2023-10-29T08:23:18.091" v="3782" actId="478"/>
          <ac:spMkLst>
            <pc:docMk/>
            <pc:sldMk cId="1609255611" sldId="2145706233"/>
            <ac:spMk id="18" creationId="{B283EDB4-CFDF-D6B9-8AF9-9CFA563360E3}"/>
          </ac:spMkLst>
        </pc:spChg>
        <pc:spChg chg="mod">
          <ac:chgData name="Graf Thomas, INI-NET-VNC-HCS" userId="487bc3e3-9ce7-4cdd-b7b4-8899ea88d289" providerId="ADAL" clId="{FF1E8771-B1E8-4CEC-B725-4345F27D3194}" dt="2023-10-29T08:37:52.353" v="3865" actId="207"/>
          <ac:spMkLst>
            <pc:docMk/>
            <pc:sldMk cId="1609255611" sldId="2145706233"/>
            <ac:spMk id="19" creationId="{56D79134-17A9-8BC8-B7D0-97BCFFB9A6B2}"/>
          </ac:spMkLst>
        </pc:spChg>
      </pc:sldChg>
      <pc:sldChg chg="modSp add mod ord">
        <pc:chgData name="Graf Thomas, INI-NET-VNC-HCS" userId="487bc3e3-9ce7-4cdd-b7b4-8899ea88d289" providerId="ADAL" clId="{FF1E8771-B1E8-4CEC-B725-4345F27D3194}" dt="2023-10-29T08:45:08.885" v="4020"/>
        <pc:sldMkLst>
          <pc:docMk/>
          <pc:sldMk cId="663711217" sldId="2145706234"/>
        </pc:sldMkLst>
        <pc:spChg chg="mod">
          <ac:chgData name="Graf Thomas, INI-NET-VNC-HCS" userId="487bc3e3-9ce7-4cdd-b7b4-8899ea88d289" providerId="ADAL" clId="{FF1E8771-B1E8-4CEC-B725-4345F27D3194}" dt="2023-10-29T08:44:47.065" v="4016" actId="113"/>
          <ac:spMkLst>
            <pc:docMk/>
            <pc:sldMk cId="663711217" sldId="2145706234"/>
            <ac:spMk id="5" creationId="{0194B37B-813A-99FE-7B78-4D87D8C30D44}"/>
          </ac:spMkLst>
        </pc:spChg>
        <pc:spChg chg="mod">
          <ac:chgData name="Graf Thomas, INI-NET-VNC-HCS" userId="487bc3e3-9ce7-4cdd-b7b4-8899ea88d289" providerId="ADAL" clId="{FF1E8771-B1E8-4CEC-B725-4345F27D3194}" dt="2023-10-29T08:28:43.114" v="3846" actId="207"/>
          <ac:spMkLst>
            <pc:docMk/>
            <pc:sldMk cId="663711217" sldId="2145706234"/>
            <ac:spMk id="18" creationId="{B283EDB4-CFDF-D6B9-8AF9-9CFA563360E3}"/>
          </ac:spMkLst>
        </pc:spChg>
        <pc:spChg chg="mod">
          <ac:chgData name="Graf Thomas, INI-NET-VNC-HCS" userId="487bc3e3-9ce7-4cdd-b7b4-8899ea88d289" providerId="ADAL" clId="{FF1E8771-B1E8-4CEC-B725-4345F27D3194}" dt="2023-10-29T08:25:02.434" v="3803" actId="207"/>
          <ac:spMkLst>
            <pc:docMk/>
            <pc:sldMk cId="663711217" sldId="2145706234"/>
            <ac:spMk id="19" creationId="{56D79134-17A9-8BC8-B7D0-97BCFFB9A6B2}"/>
          </ac:spMkLst>
        </pc:spChg>
      </pc:sldChg>
      <pc:sldChg chg="addSp delSp modSp add mod">
        <pc:chgData name="Graf Thomas, INI-NET-VNC-HCS" userId="487bc3e3-9ce7-4cdd-b7b4-8899ea88d289" providerId="ADAL" clId="{FF1E8771-B1E8-4CEC-B725-4345F27D3194}" dt="2023-10-29T08:55:26.855" v="4218" actId="20577"/>
        <pc:sldMkLst>
          <pc:docMk/>
          <pc:sldMk cId="2256840188" sldId="2145706235"/>
        </pc:sldMkLst>
        <pc:spChg chg="mod">
          <ac:chgData name="Graf Thomas, INI-NET-VNC-HCS" userId="487bc3e3-9ce7-4cdd-b7b4-8899ea88d289" providerId="ADAL" clId="{FF1E8771-B1E8-4CEC-B725-4345F27D3194}" dt="2023-10-29T08:55:26.855" v="4218" actId="20577"/>
          <ac:spMkLst>
            <pc:docMk/>
            <pc:sldMk cId="2256840188" sldId="2145706235"/>
            <ac:spMk id="6" creationId="{ABB61075-2877-B162-7D8F-97EC17B8DF39}"/>
          </ac:spMkLst>
        </pc:spChg>
        <pc:spChg chg="add del mod">
          <ac:chgData name="Graf Thomas, INI-NET-VNC-HCS" userId="487bc3e3-9ce7-4cdd-b7b4-8899ea88d289" providerId="ADAL" clId="{FF1E8771-B1E8-4CEC-B725-4345F27D3194}" dt="2023-10-29T08:54:14.949" v="4162" actId="14100"/>
          <ac:spMkLst>
            <pc:docMk/>
            <pc:sldMk cId="2256840188" sldId="2145706235"/>
            <ac:spMk id="7" creationId="{E751AA3A-A181-4E76-CC75-041686EB2C20}"/>
          </ac:spMkLst>
        </pc:spChg>
        <pc:spChg chg="mod">
          <ac:chgData name="Graf Thomas, INI-NET-VNC-HCS" userId="487bc3e3-9ce7-4cdd-b7b4-8899ea88d289" providerId="ADAL" clId="{FF1E8771-B1E8-4CEC-B725-4345F27D3194}" dt="2023-10-29T08:54:18.551" v="4163" actId="1076"/>
          <ac:spMkLst>
            <pc:docMk/>
            <pc:sldMk cId="2256840188" sldId="2145706235"/>
            <ac:spMk id="8" creationId="{8F5B7433-6C2C-9F79-E743-B4F7F3199C49}"/>
          </ac:spMkLst>
        </pc:spChg>
        <pc:spChg chg="add del">
          <ac:chgData name="Graf Thomas, INI-NET-VNC-HCS" userId="487bc3e3-9ce7-4cdd-b7b4-8899ea88d289" providerId="ADAL" clId="{FF1E8771-B1E8-4CEC-B725-4345F27D3194}" dt="2023-10-29T08:54:06.206" v="4159" actId="478"/>
          <ac:spMkLst>
            <pc:docMk/>
            <pc:sldMk cId="2256840188" sldId="2145706235"/>
            <ac:spMk id="9" creationId="{94BED9E1-5205-DBA5-3A77-348AA6C3053F}"/>
          </ac:spMkLst>
        </pc:spChg>
        <pc:spChg chg="add del">
          <ac:chgData name="Graf Thomas, INI-NET-VNC-HCS" userId="487bc3e3-9ce7-4cdd-b7b4-8899ea88d289" providerId="ADAL" clId="{FF1E8771-B1E8-4CEC-B725-4345F27D3194}" dt="2023-10-29T08:54:20.153" v="4164" actId="478"/>
          <ac:spMkLst>
            <pc:docMk/>
            <pc:sldMk cId="2256840188" sldId="2145706235"/>
            <ac:spMk id="12" creationId="{90965FCC-A737-3300-B8E1-B0BE166E90FD}"/>
          </ac:spMkLst>
        </pc:spChg>
        <pc:spChg chg="mod">
          <ac:chgData name="Graf Thomas, INI-NET-VNC-HCS" userId="487bc3e3-9ce7-4cdd-b7b4-8899ea88d289" providerId="ADAL" clId="{FF1E8771-B1E8-4CEC-B725-4345F27D3194}" dt="2023-10-29T08:53:35.047" v="4147" actId="20577"/>
          <ac:spMkLst>
            <pc:docMk/>
            <pc:sldMk cId="2256840188" sldId="2145706235"/>
            <ac:spMk id="17" creationId="{8F78EE4C-6EFD-4363-A98F-3E5608669DF5}"/>
          </ac:spMkLst>
        </pc:spChg>
        <pc:spChg chg="mod">
          <ac:chgData name="Graf Thomas, INI-NET-VNC-HCS" userId="487bc3e3-9ce7-4cdd-b7b4-8899ea88d289" providerId="ADAL" clId="{FF1E8771-B1E8-4CEC-B725-4345F27D3194}" dt="2023-10-29T08:53:45.290" v="4148" actId="14100"/>
          <ac:spMkLst>
            <pc:docMk/>
            <pc:sldMk cId="2256840188" sldId="2145706235"/>
            <ac:spMk id="19" creationId="{B0AC9776-B227-44FD-A2AC-1FDE0B6F1445}"/>
          </ac:spMkLst>
        </pc:spChg>
        <pc:cxnChg chg="del">
          <ac:chgData name="Graf Thomas, INI-NET-VNC-HCS" userId="487bc3e3-9ce7-4cdd-b7b4-8899ea88d289" providerId="ADAL" clId="{FF1E8771-B1E8-4CEC-B725-4345F27D3194}" dt="2023-10-29T08:54:22.543" v="4165" actId="478"/>
          <ac:cxnSpMkLst>
            <pc:docMk/>
            <pc:sldMk cId="2256840188" sldId="2145706235"/>
            <ac:cxnSpMk id="14" creationId="{971CE727-7DCB-9E98-7B9C-B1ACC28EC9FF}"/>
          </ac:cxnSpMkLst>
        </pc:cxnChg>
      </pc:sldChg>
      <pc:sldMasterChg chg="delSldLayout">
        <pc:chgData name="Graf Thomas, INI-NET-VNC-HCS" userId="487bc3e3-9ce7-4cdd-b7b4-8899ea88d289" providerId="ADAL" clId="{FF1E8771-B1E8-4CEC-B725-4345F27D3194}" dt="2023-10-28T09:18:13.119" v="1521" actId="47"/>
        <pc:sldMasterMkLst>
          <pc:docMk/>
          <pc:sldMasterMk cId="1575956613" sldId="2147483648"/>
        </pc:sldMasterMkLst>
        <pc:sldLayoutChg chg="del">
          <pc:chgData name="Graf Thomas, INI-NET-VNC-HCS" userId="487bc3e3-9ce7-4cdd-b7b4-8899ea88d289" providerId="ADAL" clId="{FF1E8771-B1E8-4CEC-B725-4345F27D3194}" dt="2023-10-28T09:18:13.119" v="1521" actId="47"/>
          <pc:sldLayoutMkLst>
            <pc:docMk/>
            <pc:sldMasterMk cId="1575956613" sldId="2147483648"/>
            <pc:sldLayoutMk cId="3135829309" sldId="2147483661"/>
          </pc:sldLayoutMkLst>
        </pc:sldLayoutChg>
      </pc:sldMasterChg>
    </pc:docChg>
  </pc:docChgLst>
  <pc:docChgLst>
    <pc:chgData name="Thomas Graf" userId="487bc3e3-9ce7-4cdd-b7b4-8899ea88d289" providerId="ADAL" clId="{FF1E8771-B1E8-4CEC-B725-4345F27D3194}"/>
    <pc:docChg chg="undo custSel addSld delSld modSld">
      <pc:chgData name="Thomas Graf" userId="487bc3e3-9ce7-4cdd-b7b4-8899ea88d289" providerId="ADAL" clId="{FF1E8771-B1E8-4CEC-B725-4345F27D3194}" dt="2023-11-08T08:22:46.257" v="2148" actId="20577"/>
      <pc:docMkLst>
        <pc:docMk/>
      </pc:docMkLst>
      <pc:sldChg chg="modSp mod">
        <pc:chgData name="Thomas Graf" userId="487bc3e3-9ce7-4cdd-b7b4-8899ea88d289" providerId="ADAL" clId="{FF1E8771-B1E8-4CEC-B725-4345F27D3194}" dt="2023-11-01T05:11:03.551" v="1799" actId="20577"/>
        <pc:sldMkLst>
          <pc:docMk/>
          <pc:sldMk cId="3578665336" sldId="1041"/>
        </pc:sldMkLst>
        <pc:spChg chg="mod">
          <ac:chgData name="Thomas Graf" userId="487bc3e3-9ce7-4cdd-b7b4-8899ea88d289" providerId="ADAL" clId="{FF1E8771-B1E8-4CEC-B725-4345F27D3194}" dt="2023-11-01T05:11:03.551" v="1799" actId="20577"/>
          <ac:spMkLst>
            <pc:docMk/>
            <pc:sldMk cId="3578665336" sldId="1041"/>
            <ac:spMk id="5" creationId="{C26208B2-0D10-4C23-B2DE-372A62E98644}"/>
          </ac:spMkLst>
        </pc:spChg>
        <pc:spChg chg="mod">
          <ac:chgData name="Thomas Graf" userId="487bc3e3-9ce7-4cdd-b7b4-8899ea88d289" providerId="ADAL" clId="{FF1E8771-B1E8-4CEC-B725-4345F27D3194}" dt="2023-11-01T05:09:19.363" v="1682" actId="20577"/>
          <ac:spMkLst>
            <pc:docMk/>
            <pc:sldMk cId="3578665336" sldId="1041"/>
            <ac:spMk id="6" creationId="{6CAA0765-1318-4A03-8F91-D3ECC43D8FA7}"/>
          </ac:spMkLst>
        </pc:spChg>
      </pc:sldChg>
      <pc:sldChg chg="modSp mod">
        <pc:chgData name="Thomas Graf" userId="487bc3e3-9ce7-4cdd-b7b4-8899ea88d289" providerId="ADAL" clId="{FF1E8771-B1E8-4CEC-B725-4345F27D3194}" dt="2023-11-08T08:22:46.257" v="2148" actId="20577"/>
        <pc:sldMkLst>
          <pc:docMk/>
          <pc:sldMk cId="2578889968" sldId="26415"/>
        </pc:sldMkLst>
        <pc:spChg chg="mod">
          <ac:chgData name="Thomas Graf" userId="487bc3e3-9ce7-4cdd-b7b4-8899ea88d289" providerId="ADAL" clId="{FF1E8771-B1E8-4CEC-B725-4345F27D3194}" dt="2023-11-08T08:22:46.257" v="2148" actId="20577"/>
          <ac:spMkLst>
            <pc:docMk/>
            <pc:sldMk cId="2578889968" sldId="26415"/>
            <ac:spMk id="3" creationId="{29C0DFD4-432D-4B0C-93DF-790441DCF5B9}"/>
          </ac:spMkLst>
        </pc:spChg>
        <pc:spChg chg="mod">
          <ac:chgData name="Thomas Graf" userId="487bc3e3-9ce7-4cdd-b7b4-8899ea88d289" providerId="ADAL" clId="{FF1E8771-B1E8-4CEC-B725-4345F27D3194}" dt="2023-11-01T05:09:27.991" v="1701" actId="20577"/>
          <ac:spMkLst>
            <pc:docMk/>
            <pc:sldMk cId="2578889968" sldId="26415"/>
            <ac:spMk id="7" creationId="{BF6DCC5D-2508-4A9B-B734-C8C5147F93FB}"/>
          </ac:spMkLst>
        </pc:spChg>
      </pc:sldChg>
      <pc:sldChg chg="modSp mod">
        <pc:chgData name="Thomas Graf" userId="487bc3e3-9ce7-4cdd-b7b4-8899ea88d289" providerId="ADAL" clId="{FF1E8771-B1E8-4CEC-B725-4345F27D3194}" dt="2023-10-29T12:48:36.819" v="1215" actId="14100"/>
        <pc:sldMkLst>
          <pc:docMk/>
          <pc:sldMk cId="320697580" sldId="26425"/>
        </pc:sldMkLst>
        <pc:spChg chg="mod">
          <ac:chgData name="Thomas Graf" userId="487bc3e3-9ce7-4cdd-b7b4-8899ea88d289" providerId="ADAL" clId="{FF1E8771-B1E8-4CEC-B725-4345F27D3194}" dt="2023-10-29T12:48:03.720" v="1206" actId="255"/>
          <ac:spMkLst>
            <pc:docMk/>
            <pc:sldMk cId="320697580" sldId="26425"/>
            <ac:spMk id="3" creationId="{29C0DFD4-432D-4B0C-93DF-790441DCF5B9}"/>
          </ac:spMkLst>
        </pc:spChg>
        <pc:spChg chg="mod">
          <ac:chgData name="Thomas Graf" userId="487bc3e3-9ce7-4cdd-b7b4-8899ea88d289" providerId="ADAL" clId="{FF1E8771-B1E8-4CEC-B725-4345F27D3194}" dt="2023-10-29T12:27:42.853" v="433" actId="20577"/>
          <ac:spMkLst>
            <pc:docMk/>
            <pc:sldMk cId="320697580" sldId="26425"/>
            <ac:spMk id="6" creationId="{ABB61075-2877-B162-7D8F-97EC17B8DF39}"/>
          </ac:spMkLst>
        </pc:spChg>
        <pc:cxnChg chg="mod">
          <ac:chgData name="Thomas Graf" userId="487bc3e3-9ce7-4cdd-b7b4-8899ea88d289" providerId="ADAL" clId="{FF1E8771-B1E8-4CEC-B725-4345F27D3194}" dt="2023-10-29T12:48:25.968" v="1211" actId="14100"/>
          <ac:cxnSpMkLst>
            <pc:docMk/>
            <pc:sldMk cId="320697580" sldId="26425"/>
            <ac:cxnSpMk id="13" creationId="{ABDEEB90-F9DE-4579-466A-4391823DABF7}"/>
          </ac:cxnSpMkLst>
        </pc:cxnChg>
        <pc:cxnChg chg="mod">
          <ac:chgData name="Thomas Graf" userId="487bc3e3-9ce7-4cdd-b7b4-8899ea88d289" providerId="ADAL" clId="{FF1E8771-B1E8-4CEC-B725-4345F27D3194}" dt="2023-10-29T12:48:33.767" v="1214" actId="14100"/>
          <ac:cxnSpMkLst>
            <pc:docMk/>
            <pc:sldMk cId="320697580" sldId="26425"/>
            <ac:cxnSpMk id="14" creationId="{971CE727-7DCB-9E98-7B9C-B1ACC28EC9FF}"/>
          </ac:cxnSpMkLst>
        </pc:cxnChg>
        <pc:cxnChg chg="mod">
          <ac:chgData name="Thomas Graf" userId="487bc3e3-9ce7-4cdd-b7b4-8899ea88d289" providerId="ADAL" clId="{FF1E8771-B1E8-4CEC-B725-4345F27D3194}" dt="2023-10-29T12:39:36.004" v="1121" actId="14100"/>
          <ac:cxnSpMkLst>
            <pc:docMk/>
            <pc:sldMk cId="320697580" sldId="26425"/>
            <ac:cxnSpMk id="22" creationId="{5EE7A184-4440-4663-A713-45C43FB41FBD}"/>
          </ac:cxnSpMkLst>
        </pc:cxnChg>
        <pc:cxnChg chg="mod">
          <ac:chgData name="Thomas Graf" userId="487bc3e3-9ce7-4cdd-b7b4-8899ea88d289" providerId="ADAL" clId="{FF1E8771-B1E8-4CEC-B725-4345F27D3194}" dt="2023-10-29T12:48:36.819" v="1215" actId="14100"/>
          <ac:cxnSpMkLst>
            <pc:docMk/>
            <pc:sldMk cId="320697580" sldId="26425"/>
            <ac:cxnSpMk id="23" creationId="{D8988D8C-34C7-42B3-BD73-F0A5B399F9DF}"/>
          </ac:cxnSpMkLst>
        </pc:cxnChg>
      </pc:sldChg>
      <pc:sldChg chg="modSp mod">
        <pc:chgData name="Thomas Graf" userId="487bc3e3-9ce7-4cdd-b7b4-8899ea88d289" providerId="ADAL" clId="{FF1E8771-B1E8-4CEC-B725-4345F27D3194}" dt="2023-11-01T05:08:12.528" v="1654" actId="207"/>
        <pc:sldMkLst>
          <pc:docMk/>
          <pc:sldMk cId="3241116723" sldId="2145706200"/>
        </pc:sldMkLst>
        <pc:spChg chg="mod">
          <ac:chgData name="Thomas Graf" userId="487bc3e3-9ce7-4cdd-b7b4-8899ea88d289" providerId="ADAL" clId="{FF1E8771-B1E8-4CEC-B725-4345F27D3194}" dt="2023-11-01T05:08:09.504" v="1653" actId="207"/>
          <ac:spMkLst>
            <pc:docMk/>
            <pc:sldMk cId="3241116723" sldId="2145706200"/>
            <ac:spMk id="5" creationId="{8CAEE21E-0CF2-4355-A68A-655C5FDE8F93}"/>
          </ac:spMkLst>
        </pc:spChg>
        <pc:spChg chg="mod">
          <ac:chgData name="Thomas Graf" userId="487bc3e3-9ce7-4cdd-b7b4-8899ea88d289" providerId="ADAL" clId="{FF1E8771-B1E8-4CEC-B725-4345F27D3194}" dt="2023-10-29T12:40:47.682" v="1142" actId="20577"/>
          <ac:spMkLst>
            <pc:docMk/>
            <pc:sldMk cId="3241116723" sldId="2145706200"/>
            <ac:spMk id="13" creationId="{509802C0-BFFB-9B0F-A529-E60CDD518439}"/>
          </ac:spMkLst>
        </pc:spChg>
        <pc:spChg chg="mod">
          <ac:chgData name="Thomas Graf" userId="487bc3e3-9ce7-4cdd-b7b4-8899ea88d289" providerId="ADAL" clId="{FF1E8771-B1E8-4CEC-B725-4345F27D3194}" dt="2023-11-01T05:08:12.528" v="1654" actId="207"/>
          <ac:spMkLst>
            <pc:docMk/>
            <pc:sldMk cId="3241116723" sldId="2145706200"/>
            <ac:spMk id="16" creationId="{54281388-E93D-AC26-49A1-DA5D5EEB0D3B}"/>
          </ac:spMkLst>
        </pc:spChg>
      </pc:sldChg>
      <pc:sldChg chg="modSp mod">
        <pc:chgData name="Thomas Graf" userId="487bc3e3-9ce7-4cdd-b7b4-8899ea88d289" providerId="ADAL" clId="{FF1E8771-B1E8-4CEC-B725-4345F27D3194}" dt="2023-11-01T05:08:24.892" v="1656" actId="207"/>
        <pc:sldMkLst>
          <pc:docMk/>
          <pc:sldMk cId="4069880896" sldId="2145706223"/>
        </pc:sldMkLst>
        <pc:spChg chg="mod">
          <ac:chgData name="Thomas Graf" userId="487bc3e3-9ce7-4cdd-b7b4-8899ea88d289" providerId="ADAL" clId="{FF1E8771-B1E8-4CEC-B725-4345F27D3194}" dt="2023-11-01T05:08:24.892" v="1656" actId="207"/>
          <ac:spMkLst>
            <pc:docMk/>
            <pc:sldMk cId="4069880896" sldId="2145706223"/>
            <ac:spMk id="5" creationId="{8CAEE21E-0CF2-4355-A68A-655C5FDE8F93}"/>
          </ac:spMkLst>
        </pc:spChg>
        <pc:spChg chg="mod">
          <ac:chgData name="Thomas Graf" userId="487bc3e3-9ce7-4cdd-b7b4-8899ea88d289" providerId="ADAL" clId="{FF1E8771-B1E8-4CEC-B725-4345F27D3194}" dt="2023-10-29T12:40:44.232" v="1139" actId="20577"/>
          <ac:spMkLst>
            <pc:docMk/>
            <pc:sldMk cId="4069880896" sldId="2145706223"/>
            <ac:spMk id="11" creationId="{40A04100-F076-DAB6-1085-5E0EF7172DAB}"/>
          </ac:spMkLst>
        </pc:spChg>
      </pc:sldChg>
      <pc:sldChg chg="modSp mod">
        <pc:chgData name="Thomas Graf" userId="487bc3e3-9ce7-4cdd-b7b4-8899ea88d289" providerId="ADAL" clId="{FF1E8771-B1E8-4CEC-B725-4345F27D3194}" dt="2023-10-29T12:23:33.385" v="123" actId="20577"/>
        <pc:sldMkLst>
          <pc:docMk/>
          <pc:sldMk cId="1081037514" sldId="2145706225"/>
        </pc:sldMkLst>
        <pc:spChg chg="mod">
          <ac:chgData name="Thomas Graf" userId="487bc3e3-9ce7-4cdd-b7b4-8899ea88d289" providerId="ADAL" clId="{FF1E8771-B1E8-4CEC-B725-4345F27D3194}" dt="2023-10-29T12:23:33.385" v="123" actId="20577"/>
          <ac:spMkLst>
            <pc:docMk/>
            <pc:sldMk cId="1081037514" sldId="2145706225"/>
            <ac:spMk id="48" creationId="{A48B1DB7-BCDC-5D18-F56D-8A1447F1B8BA}"/>
          </ac:spMkLst>
        </pc:spChg>
      </pc:sldChg>
      <pc:sldChg chg="modSp mod">
        <pc:chgData name="Thomas Graf" userId="487bc3e3-9ce7-4cdd-b7b4-8899ea88d289" providerId="ADAL" clId="{FF1E8771-B1E8-4CEC-B725-4345F27D3194}" dt="2023-11-01T05:08:35.141" v="1658" actId="207"/>
        <pc:sldMkLst>
          <pc:docMk/>
          <pc:sldMk cId="3384652948" sldId="2145706226"/>
        </pc:sldMkLst>
        <pc:spChg chg="mod">
          <ac:chgData name="Thomas Graf" userId="487bc3e3-9ce7-4cdd-b7b4-8899ea88d289" providerId="ADAL" clId="{FF1E8771-B1E8-4CEC-B725-4345F27D3194}" dt="2023-10-29T12:45:18.646" v="1192" actId="14100"/>
          <ac:spMkLst>
            <pc:docMk/>
            <pc:sldMk cId="3384652948" sldId="2145706226"/>
            <ac:spMk id="2" creationId="{0E0DAD8A-94CD-EADA-C24A-D442928BA111}"/>
          </ac:spMkLst>
        </pc:spChg>
        <pc:spChg chg="mod">
          <ac:chgData name="Thomas Graf" userId="487bc3e3-9ce7-4cdd-b7b4-8899ea88d289" providerId="ADAL" clId="{FF1E8771-B1E8-4CEC-B725-4345F27D3194}" dt="2023-11-01T05:08:35.141" v="1658" actId="207"/>
          <ac:spMkLst>
            <pc:docMk/>
            <pc:sldMk cId="3384652948" sldId="2145706226"/>
            <ac:spMk id="3" creationId="{01913334-AF3D-1C65-5BD7-83A59BC04A95}"/>
          </ac:spMkLst>
        </pc:spChg>
        <pc:spChg chg="mod">
          <ac:chgData name="Thomas Graf" userId="487bc3e3-9ce7-4cdd-b7b4-8899ea88d289" providerId="ADAL" clId="{FF1E8771-B1E8-4CEC-B725-4345F27D3194}" dt="2023-10-29T12:44:53.028" v="1189" actId="255"/>
          <ac:spMkLst>
            <pc:docMk/>
            <pc:sldMk cId="3384652948" sldId="2145706226"/>
            <ac:spMk id="4" creationId="{24F2E4A1-9E2D-0EF1-0811-4E46B062701C}"/>
          </ac:spMkLst>
        </pc:spChg>
        <pc:spChg chg="mod">
          <ac:chgData name="Thomas Graf" userId="487bc3e3-9ce7-4cdd-b7b4-8899ea88d289" providerId="ADAL" clId="{FF1E8771-B1E8-4CEC-B725-4345F27D3194}" dt="2023-10-29T12:24:12.613" v="182" actId="20577"/>
          <ac:spMkLst>
            <pc:docMk/>
            <pc:sldMk cId="3384652948" sldId="2145706226"/>
            <ac:spMk id="16" creationId="{2D8B3AFB-4500-052D-4E96-82B4FC5CC5DF}"/>
          </ac:spMkLst>
        </pc:spChg>
      </pc:sldChg>
      <pc:sldChg chg="modSp mod">
        <pc:chgData name="Thomas Graf" userId="487bc3e3-9ce7-4cdd-b7b4-8899ea88d289" providerId="ADAL" clId="{FF1E8771-B1E8-4CEC-B725-4345F27D3194}" dt="2023-11-01T05:08:48.396" v="1661" actId="207"/>
        <pc:sldMkLst>
          <pc:docMk/>
          <pc:sldMk cId="4235116615" sldId="2145706227"/>
        </pc:sldMkLst>
        <pc:spChg chg="mod">
          <ac:chgData name="Thomas Graf" userId="487bc3e3-9ce7-4cdd-b7b4-8899ea88d289" providerId="ADAL" clId="{FF1E8771-B1E8-4CEC-B725-4345F27D3194}" dt="2023-10-29T12:46:33.162" v="1200" actId="14100"/>
          <ac:spMkLst>
            <pc:docMk/>
            <pc:sldMk cId="4235116615" sldId="2145706227"/>
            <ac:spMk id="5" creationId="{0194B37B-813A-99FE-7B78-4D87D8C30D44}"/>
          </ac:spMkLst>
        </pc:spChg>
        <pc:spChg chg="mod">
          <ac:chgData name="Thomas Graf" userId="487bc3e3-9ce7-4cdd-b7b4-8899ea88d289" providerId="ADAL" clId="{FF1E8771-B1E8-4CEC-B725-4345F27D3194}" dt="2023-11-01T05:08:48.396" v="1661" actId="207"/>
          <ac:spMkLst>
            <pc:docMk/>
            <pc:sldMk cId="4235116615" sldId="2145706227"/>
            <ac:spMk id="18" creationId="{B283EDB4-CFDF-D6B9-8AF9-9CFA563360E3}"/>
          </ac:spMkLst>
        </pc:spChg>
        <pc:spChg chg="mod">
          <ac:chgData name="Thomas Graf" userId="487bc3e3-9ce7-4cdd-b7b4-8899ea88d289" providerId="ADAL" clId="{FF1E8771-B1E8-4CEC-B725-4345F27D3194}" dt="2023-10-29T12:26:20.255" v="326" actId="20577"/>
          <ac:spMkLst>
            <pc:docMk/>
            <pc:sldMk cId="4235116615" sldId="2145706227"/>
            <ac:spMk id="19" creationId="{56D79134-17A9-8BC8-B7D0-97BCFFB9A6B2}"/>
          </ac:spMkLst>
        </pc:spChg>
      </pc:sldChg>
      <pc:sldChg chg="modSp mod">
        <pc:chgData name="Thomas Graf" userId="487bc3e3-9ce7-4cdd-b7b4-8899ea88d289" providerId="ADAL" clId="{FF1E8771-B1E8-4CEC-B725-4345F27D3194}" dt="2023-11-01T05:08:55.794" v="1663" actId="207"/>
        <pc:sldMkLst>
          <pc:docMk/>
          <pc:sldMk cId="508096634" sldId="2145706232"/>
        </pc:sldMkLst>
        <pc:spChg chg="mod">
          <ac:chgData name="Thomas Graf" userId="487bc3e3-9ce7-4cdd-b7b4-8899ea88d289" providerId="ADAL" clId="{FF1E8771-B1E8-4CEC-B725-4345F27D3194}" dt="2023-10-29T12:47:36.234" v="1204" actId="255"/>
          <ac:spMkLst>
            <pc:docMk/>
            <pc:sldMk cId="508096634" sldId="2145706232"/>
            <ac:spMk id="5" creationId="{0194B37B-813A-99FE-7B78-4D87D8C30D44}"/>
          </ac:spMkLst>
        </pc:spChg>
        <pc:spChg chg="mod">
          <ac:chgData name="Thomas Graf" userId="487bc3e3-9ce7-4cdd-b7b4-8899ea88d289" providerId="ADAL" clId="{FF1E8771-B1E8-4CEC-B725-4345F27D3194}" dt="2023-11-01T05:08:55.794" v="1663" actId="207"/>
          <ac:spMkLst>
            <pc:docMk/>
            <pc:sldMk cId="508096634" sldId="2145706232"/>
            <ac:spMk id="18" creationId="{B283EDB4-CFDF-D6B9-8AF9-9CFA563360E3}"/>
          </ac:spMkLst>
        </pc:spChg>
        <pc:spChg chg="mod">
          <ac:chgData name="Thomas Graf" userId="487bc3e3-9ce7-4cdd-b7b4-8899ea88d289" providerId="ADAL" clId="{FF1E8771-B1E8-4CEC-B725-4345F27D3194}" dt="2023-10-29T12:26:59.167" v="370" actId="20577"/>
          <ac:spMkLst>
            <pc:docMk/>
            <pc:sldMk cId="508096634" sldId="2145706232"/>
            <ac:spMk id="19" creationId="{56D79134-17A9-8BC8-B7D0-97BCFFB9A6B2}"/>
          </ac:spMkLst>
        </pc:spChg>
      </pc:sldChg>
      <pc:sldChg chg="modSp mod">
        <pc:chgData name="Thomas Graf" userId="487bc3e3-9ce7-4cdd-b7b4-8899ea88d289" providerId="ADAL" clId="{FF1E8771-B1E8-4CEC-B725-4345F27D3194}" dt="2023-10-29T12:47:55.471" v="1205" actId="255"/>
        <pc:sldMkLst>
          <pc:docMk/>
          <pc:sldMk cId="1609255611" sldId="2145706233"/>
        </pc:sldMkLst>
        <pc:spChg chg="mod">
          <ac:chgData name="Thomas Graf" userId="487bc3e3-9ce7-4cdd-b7b4-8899ea88d289" providerId="ADAL" clId="{FF1E8771-B1E8-4CEC-B725-4345F27D3194}" dt="2023-10-29T12:47:55.471" v="1205" actId="255"/>
          <ac:spMkLst>
            <pc:docMk/>
            <pc:sldMk cId="1609255611" sldId="2145706233"/>
            <ac:spMk id="5" creationId="{0194B37B-813A-99FE-7B78-4D87D8C30D44}"/>
          </ac:spMkLst>
        </pc:spChg>
        <pc:spChg chg="mod">
          <ac:chgData name="Thomas Graf" userId="487bc3e3-9ce7-4cdd-b7b4-8899ea88d289" providerId="ADAL" clId="{FF1E8771-B1E8-4CEC-B725-4345F27D3194}" dt="2023-10-29T12:27:15.888" v="405" actId="20577"/>
          <ac:spMkLst>
            <pc:docMk/>
            <pc:sldMk cId="1609255611" sldId="2145706233"/>
            <ac:spMk id="19" creationId="{56D79134-17A9-8BC8-B7D0-97BCFFB9A6B2}"/>
          </ac:spMkLst>
        </pc:spChg>
      </pc:sldChg>
      <pc:sldChg chg="addSp delSp modSp mod">
        <pc:chgData name="Thomas Graf" userId="487bc3e3-9ce7-4cdd-b7b4-8899ea88d289" providerId="ADAL" clId="{FF1E8771-B1E8-4CEC-B725-4345F27D3194}" dt="2023-11-01T05:14:28.252" v="1806" actId="478"/>
        <pc:sldMkLst>
          <pc:docMk/>
          <pc:sldMk cId="663711217" sldId="2145706234"/>
        </pc:sldMkLst>
        <pc:spChg chg="add del mod">
          <ac:chgData name="Thomas Graf" userId="487bc3e3-9ce7-4cdd-b7b4-8899ea88d289" providerId="ADAL" clId="{FF1E8771-B1E8-4CEC-B725-4345F27D3194}" dt="2023-11-01T05:14:28.252" v="1806" actId="478"/>
          <ac:spMkLst>
            <pc:docMk/>
            <pc:sldMk cId="663711217" sldId="2145706234"/>
            <ac:spMk id="4" creationId="{4295EE2C-0CA5-8A9F-C8DB-A6EB623246E1}"/>
          </ac:spMkLst>
        </pc:spChg>
        <pc:spChg chg="del mod">
          <ac:chgData name="Thomas Graf" userId="487bc3e3-9ce7-4cdd-b7b4-8899ea88d289" providerId="ADAL" clId="{FF1E8771-B1E8-4CEC-B725-4345F27D3194}" dt="2023-10-29T12:56:37.269" v="1492" actId="478"/>
          <ac:spMkLst>
            <pc:docMk/>
            <pc:sldMk cId="663711217" sldId="2145706234"/>
            <ac:spMk id="5" creationId="{0194B37B-813A-99FE-7B78-4D87D8C30D44}"/>
          </ac:spMkLst>
        </pc:spChg>
        <pc:spChg chg="mod">
          <ac:chgData name="Thomas Graf" userId="487bc3e3-9ce7-4cdd-b7b4-8899ea88d289" providerId="ADAL" clId="{FF1E8771-B1E8-4CEC-B725-4345F27D3194}" dt="2023-11-01T05:13:16.950" v="1803" actId="20577"/>
          <ac:spMkLst>
            <pc:docMk/>
            <pc:sldMk cId="663711217" sldId="2145706234"/>
            <ac:spMk id="18" creationId="{B283EDB4-CFDF-D6B9-8AF9-9CFA563360E3}"/>
          </ac:spMkLst>
        </pc:spChg>
        <pc:spChg chg="mod">
          <ac:chgData name="Thomas Graf" userId="487bc3e3-9ce7-4cdd-b7b4-8899ea88d289" providerId="ADAL" clId="{FF1E8771-B1E8-4CEC-B725-4345F27D3194}" dt="2023-10-29T12:57:41.277" v="1560" actId="20577"/>
          <ac:spMkLst>
            <pc:docMk/>
            <pc:sldMk cId="663711217" sldId="2145706234"/>
            <ac:spMk id="19" creationId="{56D79134-17A9-8BC8-B7D0-97BCFFB9A6B2}"/>
          </ac:spMkLst>
        </pc:spChg>
        <pc:picChg chg="add mod">
          <ac:chgData name="Thomas Graf" userId="487bc3e3-9ce7-4cdd-b7b4-8899ea88d289" providerId="ADAL" clId="{FF1E8771-B1E8-4CEC-B725-4345F27D3194}" dt="2023-10-29T12:56:50.799" v="1499" actId="1076"/>
          <ac:picMkLst>
            <pc:docMk/>
            <pc:sldMk cId="663711217" sldId="2145706234"/>
            <ac:picMk id="3" creationId="{D273520C-C3FB-5F5E-ED45-63CDDF11C749}"/>
          </ac:picMkLst>
        </pc:picChg>
      </pc:sldChg>
      <pc:sldChg chg="addSp delSp modSp mod">
        <pc:chgData name="Thomas Graf" userId="487bc3e3-9ce7-4cdd-b7b4-8899ea88d289" providerId="ADAL" clId="{FF1E8771-B1E8-4CEC-B725-4345F27D3194}" dt="2023-10-29T12:48:21.618" v="1210" actId="14100"/>
        <pc:sldMkLst>
          <pc:docMk/>
          <pc:sldMk cId="2256840188" sldId="2145706235"/>
        </pc:sldMkLst>
        <pc:spChg chg="del">
          <ac:chgData name="Thomas Graf" userId="487bc3e3-9ce7-4cdd-b7b4-8899ea88d289" providerId="ADAL" clId="{FF1E8771-B1E8-4CEC-B725-4345F27D3194}" dt="2023-10-29T12:33:48.981" v="925" actId="478"/>
          <ac:spMkLst>
            <pc:docMk/>
            <pc:sldMk cId="2256840188" sldId="2145706235"/>
            <ac:spMk id="3" creationId="{29C0DFD4-432D-4B0C-93DF-790441DCF5B9}"/>
          </ac:spMkLst>
        </pc:spChg>
        <pc:spChg chg="add del mod">
          <ac:chgData name="Thomas Graf" userId="487bc3e3-9ce7-4cdd-b7b4-8899ea88d289" providerId="ADAL" clId="{FF1E8771-B1E8-4CEC-B725-4345F27D3194}" dt="2023-10-29T12:33:57.034" v="927" actId="478"/>
          <ac:spMkLst>
            <pc:docMk/>
            <pc:sldMk cId="2256840188" sldId="2145706235"/>
            <ac:spMk id="4" creationId="{1D0EDFB7-FD45-5028-322C-4F3FE113E2AE}"/>
          </ac:spMkLst>
        </pc:spChg>
        <pc:spChg chg="mod">
          <ac:chgData name="Thomas Graf" userId="487bc3e3-9ce7-4cdd-b7b4-8899ea88d289" providerId="ADAL" clId="{FF1E8771-B1E8-4CEC-B725-4345F27D3194}" dt="2023-10-29T12:27:56.371" v="448" actId="20577"/>
          <ac:spMkLst>
            <pc:docMk/>
            <pc:sldMk cId="2256840188" sldId="2145706235"/>
            <ac:spMk id="6" creationId="{ABB61075-2877-B162-7D8F-97EC17B8DF39}"/>
          </ac:spMkLst>
        </pc:spChg>
        <pc:spChg chg="add del mod">
          <ac:chgData name="Thomas Graf" userId="487bc3e3-9ce7-4cdd-b7b4-8899ea88d289" providerId="ADAL" clId="{FF1E8771-B1E8-4CEC-B725-4345F27D3194}" dt="2023-10-29T12:36:57.436" v="991" actId="14100"/>
          <ac:spMkLst>
            <pc:docMk/>
            <pc:sldMk cId="2256840188" sldId="2145706235"/>
            <ac:spMk id="7" creationId="{E751AA3A-A181-4E76-CC75-041686EB2C20}"/>
          </ac:spMkLst>
        </pc:spChg>
        <pc:spChg chg="add del mod">
          <ac:chgData name="Thomas Graf" userId="487bc3e3-9ce7-4cdd-b7b4-8899ea88d289" providerId="ADAL" clId="{FF1E8771-B1E8-4CEC-B725-4345F27D3194}" dt="2023-10-29T12:36:40.670" v="988" actId="14100"/>
          <ac:spMkLst>
            <pc:docMk/>
            <pc:sldMk cId="2256840188" sldId="2145706235"/>
            <ac:spMk id="8" creationId="{8F5B7433-6C2C-9F79-E743-B4F7F3199C49}"/>
          </ac:spMkLst>
        </pc:spChg>
        <pc:spChg chg="mod">
          <ac:chgData name="Thomas Graf" userId="487bc3e3-9ce7-4cdd-b7b4-8899ea88d289" providerId="ADAL" clId="{FF1E8771-B1E8-4CEC-B725-4345F27D3194}" dt="2023-10-29T12:36:03.010" v="977" actId="20577"/>
          <ac:spMkLst>
            <pc:docMk/>
            <pc:sldMk cId="2256840188" sldId="2145706235"/>
            <ac:spMk id="17" creationId="{8F78EE4C-6EFD-4363-A98F-3E5608669DF5}"/>
          </ac:spMkLst>
        </pc:spChg>
        <pc:spChg chg="mod">
          <ac:chgData name="Thomas Graf" userId="487bc3e3-9ce7-4cdd-b7b4-8899ea88d289" providerId="ADAL" clId="{FF1E8771-B1E8-4CEC-B725-4345F27D3194}" dt="2023-10-29T12:36:53.556" v="990" actId="14100"/>
          <ac:spMkLst>
            <pc:docMk/>
            <pc:sldMk cId="2256840188" sldId="2145706235"/>
            <ac:spMk id="19" creationId="{B0AC9776-B227-44FD-A2AC-1FDE0B6F1445}"/>
          </ac:spMkLst>
        </pc:spChg>
        <pc:spChg chg="add mod">
          <ac:chgData name="Thomas Graf" userId="487bc3e3-9ce7-4cdd-b7b4-8899ea88d289" providerId="ADAL" clId="{FF1E8771-B1E8-4CEC-B725-4345F27D3194}" dt="2023-10-29T12:48:09.759" v="1207" actId="255"/>
          <ac:spMkLst>
            <pc:docMk/>
            <pc:sldMk cId="2256840188" sldId="2145706235"/>
            <ac:spMk id="20" creationId="{E846C2CB-2A43-3B4C-BB6E-9C3ACA9B9758}"/>
          </ac:spMkLst>
        </pc:spChg>
        <pc:cxnChg chg="add mod">
          <ac:chgData name="Thomas Graf" userId="487bc3e3-9ce7-4cdd-b7b4-8899ea88d289" providerId="ADAL" clId="{FF1E8771-B1E8-4CEC-B725-4345F27D3194}" dt="2023-10-29T12:38:51.773" v="1116" actId="14100"/>
          <ac:cxnSpMkLst>
            <pc:docMk/>
            <pc:sldMk cId="2256840188" sldId="2145706235"/>
            <ac:cxnSpMk id="5" creationId="{5370E270-EEB2-F115-EF4D-C97002326F18}"/>
          </ac:cxnSpMkLst>
        </pc:cxnChg>
        <pc:cxnChg chg="add mod">
          <ac:chgData name="Thomas Graf" userId="487bc3e3-9ce7-4cdd-b7b4-8899ea88d289" providerId="ADAL" clId="{FF1E8771-B1E8-4CEC-B725-4345F27D3194}" dt="2023-10-29T12:48:21.618" v="1210" actId="14100"/>
          <ac:cxnSpMkLst>
            <pc:docMk/>
            <pc:sldMk cId="2256840188" sldId="2145706235"/>
            <ac:cxnSpMk id="9" creationId="{64493AF9-D9ED-2EFA-8CC1-193009826C6B}"/>
          </ac:cxnSpMkLst>
        </pc:cxnChg>
        <pc:cxnChg chg="add mod">
          <ac:chgData name="Thomas Graf" userId="487bc3e3-9ce7-4cdd-b7b4-8899ea88d289" providerId="ADAL" clId="{FF1E8771-B1E8-4CEC-B725-4345F27D3194}" dt="2023-10-29T12:48:15.094" v="1208" actId="14100"/>
          <ac:cxnSpMkLst>
            <pc:docMk/>
            <pc:sldMk cId="2256840188" sldId="2145706235"/>
            <ac:cxnSpMk id="10" creationId="{7AB39C7E-0F1D-FE2E-FC09-23AAF8060A41}"/>
          </ac:cxnSpMkLst>
        </pc:cxnChg>
        <pc:cxnChg chg="add del mod">
          <ac:chgData name="Thomas Graf" userId="487bc3e3-9ce7-4cdd-b7b4-8899ea88d289" providerId="ADAL" clId="{FF1E8771-B1E8-4CEC-B725-4345F27D3194}" dt="2023-10-29T12:37:07.723" v="995" actId="478"/>
          <ac:cxnSpMkLst>
            <pc:docMk/>
            <pc:sldMk cId="2256840188" sldId="2145706235"/>
            <ac:cxnSpMk id="12" creationId="{15170B53-FA8B-2F79-179F-AA7ACB5B0296}"/>
          </ac:cxnSpMkLst>
        </pc:cxnChg>
        <pc:cxnChg chg="del">
          <ac:chgData name="Thomas Graf" userId="487bc3e3-9ce7-4cdd-b7b4-8899ea88d289" providerId="ADAL" clId="{FF1E8771-B1E8-4CEC-B725-4345F27D3194}" dt="2023-10-29T12:33:48.981" v="925" actId="478"/>
          <ac:cxnSpMkLst>
            <pc:docMk/>
            <pc:sldMk cId="2256840188" sldId="2145706235"/>
            <ac:cxnSpMk id="13" creationId="{ABDEEB90-F9DE-4579-466A-4391823DABF7}"/>
          </ac:cxnSpMkLst>
        </pc:cxnChg>
        <pc:cxnChg chg="add del mod">
          <ac:chgData name="Thomas Graf" userId="487bc3e3-9ce7-4cdd-b7b4-8899ea88d289" providerId="ADAL" clId="{FF1E8771-B1E8-4CEC-B725-4345F27D3194}" dt="2023-10-29T12:33:59.835" v="929" actId="478"/>
          <ac:cxnSpMkLst>
            <pc:docMk/>
            <pc:sldMk cId="2256840188" sldId="2145706235"/>
            <ac:cxnSpMk id="14" creationId="{189B9352-DF14-DCC5-8852-3E24F676995B}"/>
          </ac:cxnSpMkLst>
        </pc:cxnChg>
        <pc:cxnChg chg="add del mod">
          <ac:chgData name="Thomas Graf" userId="487bc3e3-9ce7-4cdd-b7b4-8899ea88d289" providerId="ADAL" clId="{FF1E8771-B1E8-4CEC-B725-4345F27D3194}" dt="2023-10-29T12:33:59.835" v="929" actId="478"/>
          <ac:cxnSpMkLst>
            <pc:docMk/>
            <pc:sldMk cId="2256840188" sldId="2145706235"/>
            <ac:cxnSpMk id="15" creationId="{16C007D3-5C41-72CC-2F0D-20A40A25E4C3}"/>
          </ac:cxnSpMkLst>
        </pc:cxnChg>
        <pc:cxnChg chg="add del mod">
          <ac:chgData name="Thomas Graf" userId="487bc3e3-9ce7-4cdd-b7b4-8899ea88d289" providerId="ADAL" clId="{FF1E8771-B1E8-4CEC-B725-4345F27D3194}" dt="2023-10-29T12:33:59.835" v="929" actId="478"/>
          <ac:cxnSpMkLst>
            <pc:docMk/>
            <pc:sldMk cId="2256840188" sldId="2145706235"/>
            <ac:cxnSpMk id="16" creationId="{D919FEA3-A091-D0B9-D4F2-9092F6ECEBB8}"/>
          </ac:cxnSpMkLst>
        </pc:cxnChg>
        <pc:cxnChg chg="add del mod">
          <ac:chgData name="Thomas Graf" userId="487bc3e3-9ce7-4cdd-b7b4-8899ea88d289" providerId="ADAL" clId="{FF1E8771-B1E8-4CEC-B725-4345F27D3194}" dt="2023-10-29T12:33:59.835" v="929" actId="478"/>
          <ac:cxnSpMkLst>
            <pc:docMk/>
            <pc:sldMk cId="2256840188" sldId="2145706235"/>
            <ac:cxnSpMk id="18" creationId="{072C1B77-7EBE-9F67-7055-837767DD1381}"/>
          </ac:cxnSpMkLst>
        </pc:cxnChg>
        <pc:cxnChg chg="del">
          <ac:chgData name="Thomas Graf" userId="487bc3e3-9ce7-4cdd-b7b4-8899ea88d289" providerId="ADAL" clId="{FF1E8771-B1E8-4CEC-B725-4345F27D3194}" dt="2023-10-29T12:33:48.981" v="925" actId="478"/>
          <ac:cxnSpMkLst>
            <pc:docMk/>
            <pc:sldMk cId="2256840188" sldId="2145706235"/>
            <ac:cxnSpMk id="22" creationId="{5EE7A184-4440-4663-A713-45C43FB41FBD}"/>
          </ac:cxnSpMkLst>
        </pc:cxnChg>
        <pc:cxnChg chg="del">
          <ac:chgData name="Thomas Graf" userId="487bc3e3-9ce7-4cdd-b7b4-8899ea88d289" providerId="ADAL" clId="{FF1E8771-B1E8-4CEC-B725-4345F27D3194}" dt="2023-10-29T12:33:48.981" v="925" actId="478"/>
          <ac:cxnSpMkLst>
            <pc:docMk/>
            <pc:sldMk cId="2256840188" sldId="2145706235"/>
            <ac:cxnSpMk id="23" creationId="{D8988D8C-34C7-42B3-BD73-F0A5B399F9DF}"/>
          </ac:cxnSpMkLst>
        </pc:cxnChg>
      </pc:sldChg>
      <pc:sldChg chg="add del">
        <pc:chgData name="Thomas Graf" userId="487bc3e3-9ce7-4cdd-b7b4-8899ea88d289" providerId="ADAL" clId="{FF1E8771-B1E8-4CEC-B725-4345F27D3194}" dt="2023-10-29T12:56:29.096" v="1490" actId="2696"/>
        <pc:sldMkLst>
          <pc:docMk/>
          <pc:sldMk cId="2490642252" sldId="2145706236"/>
        </pc:sldMkLst>
      </pc:sldChg>
      <pc:sldChg chg="modSp add mod">
        <pc:chgData name="Thomas Graf" userId="487bc3e3-9ce7-4cdd-b7b4-8899ea88d289" providerId="ADAL" clId="{FF1E8771-B1E8-4CEC-B725-4345F27D3194}" dt="2023-11-01T05:08:40.589" v="1659" actId="207"/>
        <pc:sldMkLst>
          <pc:docMk/>
          <pc:sldMk cId="3864283889" sldId="2145706236"/>
        </pc:sldMkLst>
        <pc:spChg chg="mod">
          <ac:chgData name="Thomas Graf" userId="487bc3e3-9ce7-4cdd-b7b4-8899ea88d289" providerId="ADAL" clId="{FF1E8771-B1E8-4CEC-B725-4345F27D3194}" dt="2023-11-01T05:08:40.589" v="1659" actId="207"/>
          <ac:spMkLst>
            <pc:docMk/>
            <pc:sldMk cId="3864283889" sldId="2145706236"/>
            <ac:spMk id="18" creationId="{B283EDB4-CFDF-D6B9-8AF9-9CFA563360E3}"/>
          </ac:spMkLst>
        </pc:spChg>
        <pc:spChg chg="mod">
          <ac:chgData name="Thomas Graf" userId="487bc3e3-9ce7-4cdd-b7b4-8899ea88d289" providerId="ADAL" clId="{FF1E8771-B1E8-4CEC-B725-4345F27D3194}" dt="2023-10-29T13:01:11.413" v="1652" actId="108"/>
          <ac:spMkLst>
            <pc:docMk/>
            <pc:sldMk cId="3864283889" sldId="2145706236"/>
            <ac:spMk id="19" creationId="{56D79134-17A9-8BC8-B7D0-97BCFFB9A6B2}"/>
          </ac:spMkLst>
        </pc:spChg>
      </pc:sldChg>
    </pc:docChg>
  </pc:docChgLst>
  <pc:docChgLst>
    <pc:chgData name="Graf Thomas, INI-NET-VNC-HCS" userId="487bc3e3-9ce7-4cdd-b7b4-8899ea88d289" providerId="ADAL" clId="{BE54232F-02E9-4960-9CF1-3EC7072C5C01}"/>
    <pc:docChg chg="undo custSel addSld delSld modSld sldOrd">
      <pc:chgData name="Graf Thomas, INI-NET-VNC-HCS" userId="487bc3e3-9ce7-4cdd-b7b4-8899ea88d289" providerId="ADAL" clId="{BE54232F-02E9-4960-9CF1-3EC7072C5C01}" dt="2024-03-06T11:58:18.597" v="1407" actId="20577"/>
      <pc:docMkLst>
        <pc:docMk/>
      </pc:docMkLst>
      <pc:sldChg chg="modSp mod">
        <pc:chgData name="Graf Thomas, INI-NET-VNC-HCS" userId="487bc3e3-9ce7-4cdd-b7b4-8899ea88d289" providerId="ADAL" clId="{BE54232F-02E9-4960-9CF1-3EC7072C5C01}" dt="2024-03-06T08:53:55.726" v="320" actId="20577"/>
        <pc:sldMkLst>
          <pc:docMk/>
          <pc:sldMk cId="3578665336" sldId="1041"/>
        </pc:sldMkLst>
        <pc:spChg chg="mod">
          <ac:chgData name="Graf Thomas, INI-NET-VNC-HCS" userId="487bc3e3-9ce7-4cdd-b7b4-8899ea88d289" providerId="ADAL" clId="{BE54232F-02E9-4960-9CF1-3EC7072C5C01}" dt="2024-03-06T08:53:55.726" v="320" actId="20577"/>
          <ac:spMkLst>
            <pc:docMk/>
            <pc:sldMk cId="3578665336" sldId="1041"/>
            <ac:spMk id="5" creationId="{C26208B2-0D10-4C23-B2DE-372A62E98644}"/>
          </ac:spMkLst>
        </pc:spChg>
      </pc:sldChg>
      <pc:sldChg chg="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2578889968" sldId="26415"/>
        </pc:sldMkLst>
      </pc:sldChg>
      <pc:sldChg chg="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320697580" sldId="26425"/>
        </pc:sldMkLst>
      </pc:sldChg>
      <pc:sldChg chg="addSp delSp modSp add del mod">
        <pc:chgData name="Graf Thomas, INI-NET-VNC-HCS" userId="487bc3e3-9ce7-4cdd-b7b4-8899ea88d289" providerId="ADAL" clId="{BE54232F-02E9-4960-9CF1-3EC7072C5C01}" dt="2024-03-06T11:53:37.544" v="1307" actId="14100"/>
        <pc:sldMkLst>
          <pc:docMk/>
          <pc:sldMk cId="3241116723" sldId="2145706200"/>
        </pc:sldMkLst>
        <pc:spChg chg="add del mod">
          <ac:chgData name="Graf Thomas, INI-NET-VNC-HCS" userId="487bc3e3-9ce7-4cdd-b7b4-8899ea88d289" providerId="ADAL" clId="{BE54232F-02E9-4960-9CF1-3EC7072C5C01}" dt="2024-03-06T11:48:53.990" v="758" actId="478"/>
          <ac:spMkLst>
            <pc:docMk/>
            <pc:sldMk cId="3241116723" sldId="2145706200"/>
            <ac:spMk id="2" creationId="{A5470ECF-E0F2-808E-0383-BC20B43F62F2}"/>
          </ac:spMkLst>
        </pc:spChg>
        <pc:spChg chg="add mod">
          <ac:chgData name="Graf Thomas, INI-NET-VNC-HCS" userId="487bc3e3-9ce7-4cdd-b7b4-8899ea88d289" providerId="ADAL" clId="{BE54232F-02E9-4960-9CF1-3EC7072C5C01}" dt="2024-03-06T11:53:37.544" v="1307" actId="14100"/>
          <ac:spMkLst>
            <pc:docMk/>
            <pc:sldMk cId="3241116723" sldId="2145706200"/>
            <ac:spMk id="3" creationId="{3E54FF4B-044A-57F8-7BAC-394983901615}"/>
          </ac:spMkLst>
        </pc:spChg>
        <pc:spChg chg="del">
          <ac:chgData name="Graf Thomas, INI-NET-VNC-HCS" userId="487bc3e3-9ce7-4cdd-b7b4-8899ea88d289" providerId="ADAL" clId="{BE54232F-02E9-4960-9CF1-3EC7072C5C01}" dt="2024-03-06T11:46:58.692" v="646" actId="478"/>
          <ac:spMkLst>
            <pc:docMk/>
            <pc:sldMk cId="3241116723" sldId="2145706200"/>
            <ac:spMk id="5" creationId="{8CAEE21E-0CF2-4355-A68A-655C5FDE8F93}"/>
          </ac:spMkLst>
        </pc:spChg>
        <pc:spChg chg="mod">
          <ac:chgData name="Graf Thomas, INI-NET-VNC-HCS" userId="487bc3e3-9ce7-4cdd-b7b4-8899ea88d289" providerId="ADAL" clId="{BE54232F-02E9-4960-9CF1-3EC7072C5C01}" dt="2024-03-06T11:47:25.198" v="681" actId="20577"/>
          <ac:spMkLst>
            <pc:docMk/>
            <pc:sldMk cId="3241116723" sldId="2145706200"/>
            <ac:spMk id="13" creationId="{509802C0-BFFB-9B0F-A529-E60CDD518439}"/>
          </ac:spMkLst>
        </pc:spChg>
        <pc:spChg chg="mod">
          <ac:chgData name="Graf Thomas, INI-NET-VNC-HCS" userId="487bc3e3-9ce7-4cdd-b7b4-8899ea88d289" providerId="ADAL" clId="{BE54232F-02E9-4960-9CF1-3EC7072C5C01}" dt="2024-03-06T11:53:33.486" v="1306" actId="1038"/>
          <ac:spMkLst>
            <pc:docMk/>
            <pc:sldMk cId="3241116723" sldId="2145706200"/>
            <ac:spMk id="16" creationId="{54281388-E93D-AC26-49A1-DA5D5EEB0D3B}"/>
          </ac:spMkLst>
        </pc:spChg>
        <pc:picChg chg="del">
          <ac:chgData name="Graf Thomas, INI-NET-VNC-HCS" userId="487bc3e3-9ce7-4cdd-b7b4-8899ea88d289" providerId="ADAL" clId="{BE54232F-02E9-4960-9CF1-3EC7072C5C01}" dt="2024-03-06T11:46:56.934" v="645" actId="478"/>
          <ac:picMkLst>
            <pc:docMk/>
            <pc:sldMk cId="3241116723" sldId="2145706200"/>
            <ac:picMk id="7" creationId="{EABEFBDA-754E-5E90-E343-A2FC2B103139}"/>
          </ac:picMkLst>
        </pc:picChg>
        <pc:picChg chg="mod">
          <ac:chgData name="Graf Thomas, INI-NET-VNC-HCS" userId="487bc3e3-9ce7-4cdd-b7b4-8899ea88d289" providerId="ADAL" clId="{BE54232F-02E9-4960-9CF1-3EC7072C5C01}" dt="2024-03-06T11:53:33.486" v="1306" actId="1038"/>
          <ac:picMkLst>
            <pc:docMk/>
            <pc:sldMk cId="3241116723" sldId="2145706200"/>
            <ac:picMk id="14" creationId="{0546AC53-5398-E0CF-0807-B7B55276F143}"/>
          </ac:picMkLst>
        </pc:picChg>
      </pc:sldChg>
      <pc:sldChg chg="del">
        <pc:chgData name="Graf Thomas, INI-NET-VNC-HCS" userId="487bc3e3-9ce7-4cdd-b7b4-8899ea88d289" providerId="ADAL" clId="{BE54232F-02E9-4960-9CF1-3EC7072C5C01}" dt="2024-03-06T11:40:12.530" v="641" actId="47"/>
        <pc:sldMkLst>
          <pc:docMk/>
          <pc:sldMk cId="1081037514" sldId="2145706225"/>
        </pc:sldMkLst>
      </pc:sldChg>
      <pc:sldChg chg="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4235116615" sldId="2145706227"/>
        </pc:sldMkLst>
      </pc:sldChg>
      <pc:sldChg chg="delSp modSp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508096634" sldId="2145706232"/>
        </pc:sldMkLst>
        <pc:spChg chg="mod">
          <ac:chgData name="Graf Thomas, INI-NET-VNC-HCS" userId="487bc3e3-9ce7-4cdd-b7b4-8899ea88d289" providerId="ADAL" clId="{BE54232F-02E9-4960-9CF1-3EC7072C5C01}" dt="2024-03-06T11:26:34.782" v="506" actId="14100"/>
          <ac:spMkLst>
            <pc:docMk/>
            <pc:sldMk cId="508096634" sldId="2145706232"/>
            <ac:spMk id="5" creationId="{0194B37B-813A-99FE-7B78-4D87D8C30D44}"/>
          </ac:spMkLst>
        </pc:spChg>
        <pc:spChg chg="del">
          <ac:chgData name="Graf Thomas, INI-NET-VNC-HCS" userId="487bc3e3-9ce7-4cdd-b7b4-8899ea88d289" providerId="ADAL" clId="{BE54232F-02E9-4960-9CF1-3EC7072C5C01}" dt="2024-03-06T11:26:27.246" v="504" actId="478"/>
          <ac:spMkLst>
            <pc:docMk/>
            <pc:sldMk cId="508096634" sldId="2145706232"/>
            <ac:spMk id="18" creationId="{B283EDB4-CFDF-D6B9-8AF9-9CFA563360E3}"/>
          </ac:spMkLst>
        </pc:spChg>
        <pc:spChg chg="mod">
          <ac:chgData name="Graf Thomas, INI-NET-VNC-HCS" userId="487bc3e3-9ce7-4cdd-b7b4-8899ea88d289" providerId="ADAL" clId="{BE54232F-02E9-4960-9CF1-3EC7072C5C01}" dt="2024-03-06T11:27:01.774" v="526" actId="20577"/>
          <ac:spMkLst>
            <pc:docMk/>
            <pc:sldMk cId="508096634" sldId="2145706232"/>
            <ac:spMk id="19" creationId="{56D79134-17A9-8BC8-B7D0-97BCFFB9A6B2}"/>
          </ac:spMkLst>
        </pc:spChg>
      </pc:sldChg>
      <pc:sldChg chg="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1609255611" sldId="2145706233"/>
        </pc:sldMkLst>
      </pc:sldChg>
      <pc:sldChg chg="addSp delSp modSp mod">
        <pc:chgData name="Graf Thomas, INI-NET-VNC-HCS" userId="487bc3e3-9ce7-4cdd-b7b4-8899ea88d289" providerId="ADAL" clId="{BE54232F-02E9-4960-9CF1-3EC7072C5C01}" dt="2024-03-06T08:57:07.253" v="386" actId="20577"/>
        <pc:sldMkLst>
          <pc:docMk/>
          <pc:sldMk cId="3864283889" sldId="2145706236"/>
        </pc:sldMkLst>
        <pc:spChg chg="add mod">
          <ac:chgData name="Graf Thomas, INI-NET-VNC-HCS" userId="487bc3e3-9ce7-4cdd-b7b4-8899ea88d289" providerId="ADAL" clId="{BE54232F-02E9-4960-9CF1-3EC7072C5C01}" dt="2024-03-06T08:56:16.921" v="329" actId="1076"/>
          <ac:spMkLst>
            <pc:docMk/>
            <pc:sldMk cId="3864283889" sldId="2145706236"/>
            <ac:spMk id="2" creationId="{03849564-43FF-F125-DF8F-490FB646DA2D}"/>
          </ac:spMkLst>
        </pc:spChg>
        <pc:spChg chg="add mod">
          <ac:chgData name="Graf Thomas, INI-NET-VNC-HCS" userId="487bc3e3-9ce7-4cdd-b7b4-8899ea88d289" providerId="ADAL" clId="{BE54232F-02E9-4960-9CF1-3EC7072C5C01}" dt="2024-03-06T08:56:16.921" v="329" actId="1076"/>
          <ac:spMkLst>
            <pc:docMk/>
            <pc:sldMk cId="3864283889" sldId="2145706236"/>
            <ac:spMk id="3" creationId="{FD956FE5-2D78-D703-93DB-B320394F637E}"/>
          </ac:spMkLst>
        </pc:spChg>
        <pc:spChg chg="add mod">
          <ac:chgData name="Graf Thomas, INI-NET-VNC-HCS" userId="487bc3e3-9ce7-4cdd-b7b4-8899ea88d289" providerId="ADAL" clId="{BE54232F-02E9-4960-9CF1-3EC7072C5C01}" dt="2024-03-06T08:56:16.921" v="329" actId="1076"/>
          <ac:spMkLst>
            <pc:docMk/>
            <pc:sldMk cId="3864283889" sldId="2145706236"/>
            <ac:spMk id="4" creationId="{093FC8AF-FF6C-F379-14A7-13D196E4BD9E}"/>
          </ac:spMkLst>
        </pc:spChg>
        <pc:spChg chg="mod">
          <ac:chgData name="Graf Thomas, INI-NET-VNC-HCS" userId="487bc3e3-9ce7-4cdd-b7b4-8899ea88d289" providerId="ADAL" clId="{BE54232F-02E9-4960-9CF1-3EC7072C5C01}" dt="2024-03-06T08:56:46.386" v="342" actId="20577"/>
          <ac:spMkLst>
            <pc:docMk/>
            <pc:sldMk cId="3864283889" sldId="2145706236"/>
            <ac:spMk id="5" creationId="{0194B37B-813A-99FE-7B78-4D87D8C30D44}"/>
          </ac:spMkLst>
        </pc:spChg>
        <pc:spChg chg="del">
          <ac:chgData name="Graf Thomas, INI-NET-VNC-HCS" userId="487bc3e3-9ce7-4cdd-b7b4-8899ea88d289" providerId="ADAL" clId="{BE54232F-02E9-4960-9CF1-3EC7072C5C01}" dt="2024-03-06T08:55:54.665" v="324" actId="478"/>
          <ac:spMkLst>
            <pc:docMk/>
            <pc:sldMk cId="3864283889" sldId="2145706236"/>
            <ac:spMk id="18" creationId="{B283EDB4-CFDF-D6B9-8AF9-9CFA563360E3}"/>
          </ac:spMkLst>
        </pc:spChg>
        <pc:spChg chg="mod">
          <ac:chgData name="Graf Thomas, INI-NET-VNC-HCS" userId="487bc3e3-9ce7-4cdd-b7b4-8899ea88d289" providerId="ADAL" clId="{BE54232F-02E9-4960-9CF1-3EC7072C5C01}" dt="2024-03-06T08:57:07.253" v="386" actId="20577"/>
          <ac:spMkLst>
            <pc:docMk/>
            <pc:sldMk cId="3864283889" sldId="2145706236"/>
            <ac:spMk id="19" creationId="{56D79134-17A9-8BC8-B7D0-97BCFFB9A6B2}"/>
          </ac:spMkLst>
        </pc:spChg>
        <pc:picChg chg="add mod">
          <ac:chgData name="Graf Thomas, INI-NET-VNC-HCS" userId="487bc3e3-9ce7-4cdd-b7b4-8899ea88d289" providerId="ADAL" clId="{BE54232F-02E9-4960-9CF1-3EC7072C5C01}" dt="2024-03-06T08:56:16.921" v="329" actId="1076"/>
          <ac:picMkLst>
            <pc:docMk/>
            <pc:sldMk cId="3864283889" sldId="2145706236"/>
            <ac:picMk id="7" creationId="{EE14B8E3-EBAD-D9DA-2ABA-81A310628FDB}"/>
          </ac:picMkLst>
        </pc:picChg>
        <pc:picChg chg="add mod">
          <ac:chgData name="Graf Thomas, INI-NET-VNC-HCS" userId="487bc3e3-9ce7-4cdd-b7b4-8899ea88d289" providerId="ADAL" clId="{BE54232F-02E9-4960-9CF1-3EC7072C5C01}" dt="2024-03-06T08:56:16.921" v="329" actId="1076"/>
          <ac:picMkLst>
            <pc:docMk/>
            <pc:sldMk cId="3864283889" sldId="2145706236"/>
            <ac:picMk id="8" creationId="{C9C62589-E374-77AC-A8F5-7A5E0A5E481E}"/>
          </ac:picMkLst>
        </pc:picChg>
      </pc:sldChg>
      <pc:sldChg chg="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2023612808" sldId="2145706237"/>
        </pc:sldMkLst>
      </pc:sldChg>
      <pc:sldChg chg="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1238964981" sldId="2145706238"/>
        </pc:sldMkLst>
      </pc:sldChg>
      <pc:sldChg chg="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2249733078" sldId="2145706239"/>
        </pc:sldMkLst>
      </pc:sldChg>
      <pc:sldChg chg="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540899312" sldId="2145706240"/>
        </pc:sldMkLst>
      </pc:sldChg>
      <pc:sldChg chg="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1152209015" sldId="2145706241"/>
        </pc:sldMkLst>
      </pc:sldChg>
      <pc:sldChg chg="del">
        <pc:chgData name="Graf Thomas, INI-NET-VNC-HCS" userId="487bc3e3-9ce7-4cdd-b7b4-8899ea88d289" providerId="ADAL" clId="{BE54232F-02E9-4960-9CF1-3EC7072C5C01}" dt="2024-03-06T11:58:09.927" v="1406" actId="47"/>
        <pc:sldMkLst>
          <pc:docMk/>
          <pc:sldMk cId="2617504443" sldId="2145706242"/>
        </pc:sldMkLst>
      </pc:sldChg>
      <pc:sldChg chg="addSp delSp modSp add mod">
        <pc:chgData name="Graf Thomas, INI-NET-VNC-HCS" userId="487bc3e3-9ce7-4cdd-b7b4-8899ea88d289" providerId="ADAL" clId="{BE54232F-02E9-4960-9CF1-3EC7072C5C01}" dt="2024-03-06T11:41:51.923" v="642" actId="478"/>
        <pc:sldMkLst>
          <pc:docMk/>
          <pc:sldMk cId="2453320939" sldId="2145706243"/>
        </pc:sldMkLst>
        <pc:spChg chg="del">
          <ac:chgData name="Graf Thomas, INI-NET-VNC-HCS" userId="487bc3e3-9ce7-4cdd-b7b4-8899ea88d289" providerId="ADAL" clId="{BE54232F-02E9-4960-9CF1-3EC7072C5C01}" dt="2024-03-06T08:58:56.568" v="423" actId="478"/>
          <ac:spMkLst>
            <pc:docMk/>
            <pc:sldMk cId="2453320939" sldId="2145706243"/>
            <ac:spMk id="2" creationId="{03849564-43FF-F125-DF8F-490FB646DA2D}"/>
          </ac:spMkLst>
        </pc:spChg>
        <pc:spChg chg="del">
          <ac:chgData name="Graf Thomas, INI-NET-VNC-HCS" userId="487bc3e3-9ce7-4cdd-b7b4-8899ea88d289" providerId="ADAL" clId="{BE54232F-02E9-4960-9CF1-3EC7072C5C01}" dt="2024-03-06T08:58:56.568" v="423" actId="478"/>
          <ac:spMkLst>
            <pc:docMk/>
            <pc:sldMk cId="2453320939" sldId="2145706243"/>
            <ac:spMk id="3" creationId="{FD956FE5-2D78-D703-93DB-B320394F637E}"/>
          </ac:spMkLst>
        </pc:spChg>
        <pc:spChg chg="del">
          <ac:chgData name="Graf Thomas, INI-NET-VNC-HCS" userId="487bc3e3-9ce7-4cdd-b7b4-8899ea88d289" providerId="ADAL" clId="{BE54232F-02E9-4960-9CF1-3EC7072C5C01}" dt="2024-03-06T08:58:56.568" v="423" actId="478"/>
          <ac:spMkLst>
            <pc:docMk/>
            <pc:sldMk cId="2453320939" sldId="2145706243"/>
            <ac:spMk id="4" creationId="{093FC8AF-FF6C-F379-14A7-13D196E4BD9E}"/>
          </ac:spMkLst>
        </pc:spChg>
        <pc:spChg chg="del mod ord">
          <ac:chgData name="Graf Thomas, INI-NET-VNC-HCS" userId="487bc3e3-9ce7-4cdd-b7b4-8899ea88d289" providerId="ADAL" clId="{BE54232F-02E9-4960-9CF1-3EC7072C5C01}" dt="2024-03-06T11:41:51.923" v="642" actId="478"/>
          <ac:spMkLst>
            <pc:docMk/>
            <pc:sldMk cId="2453320939" sldId="2145706243"/>
            <ac:spMk id="5" creationId="{0194B37B-813A-99FE-7B78-4D87D8C30D44}"/>
          </ac:spMkLst>
        </pc:spChg>
        <pc:spChg chg="mod">
          <ac:chgData name="Graf Thomas, INI-NET-VNC-HCS" userId="487bc3e3-9ce7-4cdd-b7b4-8899ea88d289" providerId="ADAL" clId="{BE54232F-02E9-4960-9CF1-3EC7072C5C01}" dt="2024-03-06T08:58:02.619" v="421" actId="20577"/>
          <ac:spMkLst>
            <pc:docMk/>
            <pc:sldMk cId="2453320939" sldId="2145706243"/>
            <ac:spMk id="19" creationId="{56D79134-17A9-8BC8-B7D0-97BCFFB9A6B2}"/>
          </ac:spMkLst>
        </pc:spChg>
        <pc:picChg chg="del">
          <ac:chgData name="Graf Thomas, INI-NET-VNC-HCS" userId="487bc3e3-9ce7-4cdd-b7b4-8899ea88d289" providerId="ADAL" clId="{BE54232F-02E9-4960-9CF1-3EC7072C5C01}" dt="2024-03-06T08:58:56.568" v="423" actId="478"/>
          <ac:picMkLst>
            <pc:docMk/>
            <pc:sldMk cId="2453320939" sldId="2145706243"/>
            <ac:picMk id="7" creationId="{EE14B8E3-EBAD-D9DA-2ABA-81A310628FDB}"/>
          </ac:picMkLst>
        </pc:picChg>
        <pc:picChg chg="del">
          <ac:chgData name="Graf Thomas, INI-NET-VNC-HCS" userId="487bc3e3-9ce7-4cdd-b7b4-8899ea88d289" providerId="ADAL" clId="{BE54232F-02E9-4960-9CF1-3EC7072C5C01}" dt="2024-03-06T08:58:56.568" v="423" actId="478"/>
          <ac:picMkLst>
            <pc:docMk/>
            <pc:sldMk cId="2453320939" sldId="2145706243"/>
            <ac:picMk id="8" creationId="{C9C62589-E374-77AC-A8F5-7A5E0A5E481E}"/>
          </ac:picMkLst>
        </pc:picChg>
        <pc:picChg chg="add mod">
          <ac:chgData name="Graf Thomas, INI-NET-VNC-HCS" userId="487bc3e3-9ce7-4cdd-b7b4-8899ea88d289" providerId="ADAL" clId="{BE54232F-02E9-4960-9CF1-3EC7072C5C01}" dt="2024-03-06T08:59:44.446" v="437" actId="14100"/>
          <ac:picMkLst>
            <pc:docMk/>
            <pc:sldMk cId="2453320939" sldId="2145706243"/>
            <ac:picMk id="9" creationId="{2AA74FD8-EA0F-A8F8-0273-D27BC8A34AD9}"/>
          </ac:picMkLst>
        </pc:picChg>
      </pc:sldChg>
      <pc:sldChg chg="addSp delSp modSp add mod setBg">
        <pc:chgData name="Graf Thomas, INI-NET-VNC-HCS" userId="487bc3e3-9ce7-4cdd-b7b4-8899ea88d289" providerId="ADAL" clId="{BE54232F-02E9-4960-9CF1-3EC7072C5C01}" dt="2024-03-06T11:41:55.387" v="643" actId="478"/>
        <pc:sldMkLst>
          <pc:docMk/>
          <pc:sldMk cId="655663129" sldId="2145706244"/>
        </pc:sldMkLst>
        <pc:spChg chg="del mod ord">
          <ac:chgData name="Graf Thomas, INI-NET-VNC-HCS" userId="487bc3e3-9ce7-4cdd-b7b4-8899ea88d289" providerId="ADAL" clId="{BE54232F-02E9-4960-9CF1-3EC7072C5C01}" dt="2024-03-06T11:41:55.387" v="643" actId="478"/>
          <ac:spMkLst>
            <pc:docMk/>
            <pc:sldMk cId="655663129" sldId="2145706244"/>
            <ac:spMk id="5" creationId="{0194B37B-813A-99FE-7B78-4D87D8C30D44}"/>
          </ac:spMkLst>
        </pc:spChg>
        <pc:spChg chg="mod ord">
          <ac:chgData name="Graf Thomas, INI-NET-VNC-HCS" userId="487bc3e3-9ce7-4cdd-b7b4-8899ea88d289" providerId="ADAL" clId="{BE54232F-02E9-4960-9CF1-3EC7072C5C01}" dt="2024-03-06T11:25:02.988" v="496" actId="26606"/>
          <ac:spMkLst>
            <pc:docMk/>
            <pc:sldMk cId="655663129" sldId="2145706244"/>
            <ac:spMk id="6" creationId="{024DC3B6-499C-4E15-9336-2F15A0DFB843}"/>
          </ac:spMkLst>
        </pc:spChg>
        <pc:spChg chg="mod">
          <ac:chgData name="Graf Thomas, INI-NET-VNC-HCS" userId="487bc3e3-9ce7-4cdd-b7b4-8899ea88d289" providerId="ADAL" clId="{BE54232F-02E9-4960-9CF1-3EC7072C5C01}" dt="2024-03-06T11:25:02.988" v="496" actId="26606"/>
          <ac:spMkLst>
            <pc:docMk/>
            <pc:sldMk cId="655663129" sldId="2145706244"/>
            <ac:spMk id="19" creationId="{56D79134-17A9-8BC8-B7D0-97BCFFB9A6B2}"/>
          </ac:spMkLst>
        </pc:spChg>
        <pc:picChg chg="add del mod">
          <ac:chgData name="Graf Thomas, INI-NET-VNC-HCS" userId="487bc3e3-9ce7-4cdd-b7b4-8899ea88d289" providerId="ADAL" clId="{BE54232F-02E9-4960-9CF1-3EC7072C5C01}" dt="2024-03-06T11:24:58.218" v="493" actId="478"/>
          <ac:picMkLst>
            <pc:docMk/>
            <pc:sldMk cId="655663129" sldId="2145706244"/>
            <ac:picMk id="2" creationId="{CED3FA44-26A6-7E80-DE92-BD2985DCB90E}"/>
          </ac:picMkLst>
        </pc:picChg>
        <pc:picChg chg="add mod">
          <ac:chgData name="Graf Thomas, INI-NET-VNC-HCS" userId="487bc3e3-9ce7-4cdd-b7b4-8899ea88d289" providerId="ADAL" clId="{BE54232F-02E9-4960-9CF1-3EC7072C5C01}" dt="2024-03-06T11:25:25.316" v="502" actId="1076"/>
          <ac:picMkLst>
            <pc:docMk/>
            <pc:sldMk cId="655663129" sldId="2145706244"/>
            <ac:picMk id="4" creationId="{C17CA789-8AE3-9BBA-B3C7-94BE0272D052}"/>
          </ac:picMkLst>
        </pc:picChg>
        <pc:picChg chg="del">
          <ac:chgData name="Graf Thomas, INI-NET-VNC-HCS" userId="487bc3e3-9ce7-4cdd-b7b4-8899ea88d289" providerId="ADAL" clId="{BE54232F-02E9-4960-9CF1-3EC7072C5C01}" dt="2024-03-06T09:00:51.960" v="478" actId="478"/>
          <ac:picMkLst>
            <pc:docMk/>
            <pc:sldMk cId="655663129" sldId="2145706244"/>
            <ac:picMk id="9" creationId="{2AA74FD8-EA0F-A8F8-0273-D27BC8A34AD9}"/>
          </ac:picMkLst>
        </pc:pic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496152132" sldId="2145706245"/>
        </pc:sldMkLst>
        <pc:spChg chg="add mod">
          <ac:chgData name="Graf Thomas, INI-NET-VNC-HCS" userId="487bc3e3-9ce7-4cdd-b7b4-8899ea88d289" providerId="ADAL" clId="{BE54232F-02E9-4960-9CF1-3EC7072C5C01}" dt="2024-03-06T11:27:57.272" v="531" actId="1076"/>
          <ac:spMkLst>
            <pc:docMk/>
            <pc:sldMk cId="496152132" sldId="2145706245"/>
            <ac:spMk id="2" creationId="{D2F702D5-1AB0-4DD0-6A3E-69E91DD32E41}"/>
          </ac:spMkLst>
        </pc:spChg>
        <pc:spChg chg="add mod">
          <ac:chgData name="Graf Thomas, INI-NET-VNC-HCS" userId="487bc3e3-9ce7-4cdd-b7b4-8899ea88d289" providerId="ADAL" clId="{BE54232F-02E9-4960-9CF1-3EC7072C5C01}" dt="2024-03-06T11:27:57.272" v="531" actId="1076"/>
          <ac:spMkLst>
            <pc:docMk/>
            <pc:sldMk cId="496152132" sldId="2145706245"/>
            <ac:spMk id="3" creationId="{D0E6AACC-7A04-766F-1A71-B0B8FB73CA2B}"/>
          </ac:spMkLst>
        </pc:spChg>
        <pc:spChg chg="del">
          <ac:chgData name="Graf Thomas, INI-NET-VNC-HCS" userId="487bc3e3-9ce7-4cdd-b7b4-8899ea88d289" providerId="ADAL" clId="{BE54232F-02E9-4960-9CF1-3EC7072C5C01}" dt="2024-03-06T11:27:49.203" v="529" actId="478"/>
          <ac:spMkLst>
            <pc:docMk/>
            <pc:sldMk cId="496152132" sldId="2145706245"/>
            <ac:spMk id="5" creationId="{0194B37B-813A-99FE-7B78-4D87D8C30D44}"/>
          </ac:spMkLst>
        </pc:spChg>
        <pc:spChg chg="mod">
          <ac:chgData name="Graf Thomas, INI-NET-VNC-HCS" userId="487bc3e3-9ce7-4cdd-b7b4-8899ea88d289" providerId="ADAL" clId="{BE54232F-02E9-4960-9CF1-3EC7072C5C01}" dt="2024-03-06T11:27:24.321" v="528"/>
          <ac:spMkLst>
            <pc:docMk/>
            <pc:sldMk cId="496152132" sldId="2145706245"/>
            <ac:spMk id="19" creationId="{56D79134-17A9-8BC8-B7D0-97BCFFB9A6B2}"/>
          </ac:spMkLst>
        </pc:spChg>
      </pc:sldChg>
      <pc:sldChg chg="addSp delSp modSp add mod ord">
        <pc:chgData name="Graf Thomas, INI-NET-VNC-HCS" userId="487bc3e3-9ce7-4cdd-b7b4-8899ea88d289" providerId="ADAL" clId="{BE54232F-02E9-4960-9CF1-3EC7072C5C01}" dt="2024-03-06T11:58:18.597" v="1407" actId="20577"/>
        <pc:sldMkLst>
          <pc:docMk/>
          <pc:sldMk cId="1397349814" sldId="2145706245"/>
        </pc:sldMkLst>
        <pc:spChg chg="mod">
          <ac:chgData name="Graf Thomas, INI-NET-VNC-HCS" userId="487bc3e3-9ce7-4cdd-b7b4-8899ea88d289" providerId="ADAL" clId="{BE54232F-02E9-4960-9CF1-3EC7072C5C01}" dt="2024-03-06T11:58:18.597" v="1407" actId="20577"/>
          <ac:spMkLst>
            <pc:docMk/>
            <pc:sldMk cId="1397349814" sldId="2145706245"/>
            <ac:spMk id="19" creationId="{56D79134-17A9-8BC8-B7D0-97BCFFB9A6B2}"/>
          </ac:spMkLst>
        </pc:spChg>
        <pc:picChg chg="add mod">
          <ac:chgData name="Graf Thomas, INI-NET-VNC-HCS" userId="487bc3e3-9ce7-4cdd-b7b4-8899ea88d289" providerId="ADAL" clId="{BE54232F-02E9-4960-9CF1-3EC7072C5C01}" dt="2024-03-06T11:54:53.296" v="1316" actId="1076"/>
          <ac:picMkLst>
            <pc:docMk/>
            <pc:sldMk cId="1397349814" sldId="2145706245"/>
            <ac:picMk id="3" creationId="{07750E5F-73BE-26DA-DAC5-E3E8667CA331}"/>
          </ac:picMkLst>
        </pc:picChg>
        <pc:picChg chg="del">
          <ac:chgData name="Graf Thomas, INI-NET-VNC-HCS" userId="487bc3e3-9ce7-4cdd-b7b4-8899ea88d289" providerId="ADAL" clId="{BE54232F-02E9-4960-9CF1-3EC7072C5C01}" dt="2024-03-06T11:54:43.862" v="1313" actId="478"/>
          <ac:picMkLst>
            <pc:docMk/>
            <pc:sldMk cId="1397349814" sldId="2145706245"/>
            <ac:picMk id="4" creationId="{C17CA789-8AE3-9BBA-B3C7-94BE0272D052}"/>
          </ac:picMkLst>
        </pc:pic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291302731" sldId="2145706246"/>
        </pc:sldMkLst>
        <pc:spChg chg="del">
          <ac:chgData name="Graf Thomas, INI-NET-VNC-HCS" userId="487bc3e3-9ce7-4cdd-b7b4-8899ea88d289" providerId="ADAL" clId="{BE54232F-02E9-4960-9CF1-3EC7072C5C01}" dt="2024-03-06T11:28:44.443" v="536" actId="478"/>
          <ac:spMkLst>
            <pc:docMk/>
            <pc:sldMk cId="291302731" sldId="2145706246"/>
            <ac:spMk id="2" creationId="{D2F702D5-1AB0-4DD0-6A3E-69E91DD32E41}"/>
          </ac:spMkLst>
        </pc:spChg>
        <pc:spChg chg="del">
          <ac:chgData name="Graf Thomas, INI-NET-VNC-HCS" userId="487bc3e3-9ce7-4cdd-b7b4-8899ea88d289" providerId="ADAL" clId="{BE54232F-02E9-4960-9CF1-3EC7072C5C01}" dt="2024-03-06T11:28:42.430" v="535" actId="478"/>
          <ac:spMkLst>
            <pc:docMk/>
            <pc:sldMk cId="291302731" sldId="2145706246"/>
            <ac:spMk id="3" creationId="{D0E6AACC-7A04-766F-1A71-B0B8FB73CA2B}"/>
          </ac:spMkLst>
        </pc:spChg>
        <pc:spChg chg="add mod">
          <ac:chgData name="Graf Thomas, INI-NET-VNC-HCS" userId="487bc3e3-9ce7-4cdd-b7b4-8899ea88d289" providerId="ADAL" clId="{BE54232F-02E9-4960-9CF1-3EC7072C5C01}" dt="2024-03-06T11:28:51.374" v="538" actId="1076"/>
          <ac:spMkLst>
            <pc:docMk/>
            <pc:sldMk cId="291302731" sldId="2145706246"/>
            <ac:spMk id="7" creationId="{F18B5E65-D26C-0D75-C97E-741B407617B4}"/>
          </ac:spMkLst>
        </pc:spChg>
        <pc:spChg chg="add del mod">
          <ac:chgData name="Graf Thomas, INI-NET-VNC-HCS" userId="487bc3e3-9ce7-4cdd-b7b4-8899ea88d289" providerId="ADAL" clId="{BE54232F-02E9-4960-9CF1-3EC7072C5C01}" dt="2024-03-06T11:29:07.291" v="542" actId="478"/>
          <ac:spMkLst>
            <pc:docMk/>
            <pc:sldMk cId="291302731" sldId="2145706246"/>
            <ac:spMk id="8" creationId="{3A8F3C36-6B6F-5437-1CFC-59C733298E94}"/>
          </ac:spMkLst>
        </pc:spChg>
        <pc:spChg chg="mod">
          <ac:chgData name="Graf Thomas, INI-NET-VNC-HCS" userId="487bc3e3-9ce7-4cdd-b7b4-8899ea88d289" providerId="ADAL" clId="{BE54232F-02E9-4960-9CF1-3EC7072C5C01}" dt="2024-03-06T11:29:04.402" v="541"/>
          <ac:spMkLst>
            <pc:docMk/>
            <pc:sldMk cId="291302731" sldId="2145706246"/>
            <ac:spMk id="19" creationId="{56D79134-17A9-8BC8-B7D0-97BCFFB9A6B2}"/>
          </ac:spMkLst>
        </pc:spChg>
        <pc:picChg chg="add mod">
          <ac:chgData name="Graf Thomas, INI-NET-VNC-HCS" userId="487bc3e3-9ce7-4cdd-b7b4-8899ea88d289" providerId="ADAL" clId="{BE54232F-02E9-4960-9CF1-3EC7072C5C01}" dt="2024-03-06T11:28:51.374" v="538" actId="1076"/>
          <ac:picMkLst>
            <pc:docMk/>
            <pc:sldMk cId="291302731" sldId="2145706246"/>
            <ac:picMk id="4" creationId="{A5541EBD-D7BF-40F8-AFF5-CAA42241998E}"/>
          </ac:picMkLst>
        </pc:picChg>
        <pc:picChg chg="add mod">
          <ac:chgData name="Graf Thomas, INI-NET-VNC-HCS" userId="487bc3e3-9ce7-4cdd-b7b4-8899ea88d289" providerId="ADAL" clId="{BE54232F-02E9-4960-9CF1-3EC7072C5C01}" dt="2024-03-06T11:28:51.374" v="538" actId="1076"/>
          <ac:picMkLst>
            <pc:docMk/>
            <pc:sldMk cId="291302731" sldId="2145706246"/>
            <ac:picMk id="5" creationId="{2FD0D6B9-8ABA-BAE5-1BE1-4AC7D9BB4786}"/>
          </ac:picMkLst>
        </pc:pic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561839165" sldId="2145706247"/>
        </pc:sldMkLst>
        <pc:spChg chg="add del mod">
          <ac:chgData name="Graf Thomas, INI-NET-VNC-HCS" userId="487bc3e3-9ce7-4cdd-b7b4-8899ea88d289" providerId="ADAL" clId="{BE54232F-02E9-4960-9CF1-3EC7072C5C01}" dt="2024-03-06T11:29:30.895" v="545" actId="478"/>
          <ac:spMkLst>
            <pc:docMk/>
            <pc:sldMk cId="561839165" sldId="2145706247"/>
            <ac:spMk id="3" creationId="{1FA538E2-2B43-E95D-C631-335B61E18ECF}"/>
          </ac:spMkLst>
        </pc:spChg>
        <pc:spChg chg="del">
          <ac:chgData name="Graf Thomas, INI-NET-VNC-HCS" userId="487bc3e3-9ce7-4cdd-b7b4-8899ea88d289" providerId="ADAL" clId="{BE54232F-02E9-4960-9CF1-3EC7072C5C01}" dt="2024-03-06T11:29:28.376" v="544" actId="478"/>
          <ac:spMkLst>
            <pc:docMk/>
            <pc:sldMk cId="561839165" sldId="2145706247"/>
            <ac:spMk id="7" creationId="{F18B5E65-D26C-0D75-C97E-741B407617B4}"/>
          </ac:spMkLst>
        </pc:spChg>
        <pc:spChg chg="add mod">
          <ac:chgData name="Graf Thomas, INI-NET-VNC-HCS" userId="487bc3e3-9ce7-4cdd-b7b4-8899ea88d289" providerId="ADAL" clId="{BE54232F-02E9-4960-9CF1-3EC7072C5C01}" dt="2024-03-06T11:29:31.303" v="546"/>
          <ac:spMkLst>
            <pc:docMk/>
            <pc:sldMk cId="561839165" sldId="2145706247"/>
            <ac:spMk id="8" creationId="{4E339C66-8F57-2A17-BFC8-2639FBD6D249}"/>
          </ac:spMkLst>
        </pc:spChg>
        <pc:spChg chg="mod">
          <ac:chgData name="Graf Thomas, INI-NET-VNC-HCS" userId="487bc3e3-9ce7-4cdd-b7b4-8899ea88d289" providerId="ADAL" clId="{BE54232F-02E9-4960-9CF1-3EC7072C5C01}" dt="2024-03-06T11:30:30.135" v="554" actId="27636"/>
          <ac:spMkLst>
            <pc:docMk/>
            <pc:sldMk cId="561839165" sldId="2145706247"/>
            <ac:spMk id="19" creationId="{56D79134-17A9-8BC8-B7D0-97BCFFB9A6B2}"/>
          </ac:spMkLst>
        </pc:spChg>
        <pc:picChg chg="del">
          <ac:chgData name="Graf Thomas, INI-NET-VNC-HCS" userId="487bc3e3-9ce7-4cdd-b7b4-8899ea88d289" providerId="ADAL" clId="{BE54232F-02E9-4960-9CF1-3EC7072C5C01}" dt="2024-03-06T11:29:28.376" v="544" actId="478"/>
          <ac:picMkLst>
            <pc:docMk/>
            <pc:sldMk cId="561839165" sldId="2145706247"/>
            <ac:picMk id="4" creationId="{A5541EBD-D7BF-40F8-AFF5-CAA42241998E}"/>
          </ac:picMkLst>
        </pc:picChg>
        <pc:picChg chg="del">
          <ac:chgData name="Graf Thomas, INI-NET-VNC-HCS" userId="487bc3e3-9ce7-4cdd-b7b4-8899ea88d289" providerId="ADAL" clId="{BE54232F-02E9-4960-9CF1-3EC7072C5C01}" dt="2024-03-06T11:29:28.376" v="544" actId="478"/>
          <ac:picMkLst>
            <pc:docMk/>
            <pc:sldMk cId="561839165" sldId="2145706247"/>
            <ac:picMk id="5" creationId="{2FD0D6B9-8ABA-BAE5-1BE1-4AC7D9BB4786}"/>
          </ac:picMkLst>
        </pc:picChg>
      </pc:sldChg>
      <pc:sldChg chg="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4119039605" sldId="2145706248"/>
        </pc:sldMkLst>
        <pc:spChg chg="mod">
          <ac:chgData name="Graf Thomas, INI-NET-VNC-HCS" userId="487bc3e3-9ce7-4cdd-b7b4-8899ea88d289" providerId="ADAL" clId="{BE54232F-02E9-4960-9CF1-3EC7072C5C01}" dt="2024-03-06T11:31:32.628" v="559" actId="27636"/>
          <ac:spMkLst>
            <pc:docMk/>
            <pc:sldMk cId="4119039605" sldId="2145706248"/>
            <ac:spMk id="8" creationId="{4E339C66-8F57-2A17-BFC8-2639FBD6D249}"/>
          </ac:spMkLst>
        </pc:spChg>
        <pc:spChg chg="mod">
          <ac:chgData name="Graf Thomas, INI-NET-VNC-HCS" userId="487bc3e3-9ce7-4cdd-b7b4-8899ea88d289" providerId="ADAL" clId="{BE54232F-02E9-4960-9CF1-3EC7072C5C01}" dt="2024-03-06T11:30:57.605" v="557" actId="113"/>
          <ac:spMkLst>
            <pc:docMk/>
            <pc:sldMk cId="4119039605" sldId="2145706248"/>
            <ac:spMk id="19" creationId="{56D79134-17A9-8BC8-B7D0-97BCFFB9A6B2}"/>
          </ac:spMkLst>
        </pc:sp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1077416163" sldId="2145706249"/>
        </pc:sldMkLst>
        <pc:spChg chg="add del mod">
          <ac:chgData name="Graf Thomas, INI-NET-VNC-HCS" userId="487bc3e3-9ce7-4cdd-b7b4-8899ea88d289" providerId="ADAL" clId="{BE54232F-02E9-4960-9CF1-3EC7072C5C01}" dt="2024-03-06T11:32:43.516" v="564" actId="478"/>
          <ac:spMkLst>
            <pc:docMk/>
            <pc:sldMk cId="1077416163" sldId="2145706249"/>
            <ac:spMk id="3" creationId="{86DB0183-35FD-E99B-6F83-C3DDD761CBAC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5" creationId="{0AF51EFB-A82F-47BD-C450-14D670B3B535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7" creationId="{E0A1C907-5979-B455-CCBB-30A2386D7125}"/>
          </ac:spMkLst>
        </pc:spChg>
        <pc:spChg chg="del">
          <ac:chgData name="Graf Thomas, INI-NET-VNC-HCS" userId="487bc3e3-9ce7-4cdd-b7b4-8899ea88d289" providerId="ADAL" clId="{BE54232F-02E9-4960-9CF1-3EC7072C5C01}" dt="2024-03-06T11:32:40.784" v="563" actId="478"/>
          <ac:spMkLst>
            <pc:docMk/>
            <pc:sldMk cId="1077416163" sldId="2145706249"/>
            <ac:spMk id="8" creationId="{4E339C66-8F57-2A17-BFC8-2639FBD6D249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9" creationId="{71993F3E-6B1A-7FDC-0D0B-CED336141213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10" creationId="{68121A8F-DAC2-17C5-4A49-91E4DECFFDBE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11" creationId="{EC8FD0BA-045A-C2C3-BBB1-E37667329E48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12" creationId="{F97D7620-FFCF-B659-002A-3869FC510369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13" creationId="{DF661666-2642-8746-0759-85F11C74839C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14" creationId="{D0291DDF-9CF1-FDCA-D515-2F0C2F557202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15" creationId="{8E77CB6F-5AD2-FB90-AE18-C60256C51A8E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17" creationId="{7DCFCA68-2FC2-149D-11AE-3AA5FD68ED9E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18" creationId="{5F6B9150-D853-33C2-902C-3B33139360B2}"/>
          </ac:spMkLst>
        </pc:spChg>
        <pc:spChg chg="mod">
          <ac:chgData name="Graf Thomas, INI-NET-VNC-HCS" userId="487bc3e3-9ce7-4cdd-b7b4-8899ea88d289" providerId="ADAL" clId="{BE54232F-02E9-4960-9CF1-3EC7072C5C01}" dt="2024-03-06T11:32:10.278" v="562"/>
          <ac:spMkLst>
            <pc:docMk/>
            <pc:sldMk cId="1077416163" sldId="2145706249"/>
            <ac:spMk id="19" creationId="{56D79134-17A9-8BC8-B7D0-97BCFFB9A6B2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20" creationId="{768BA14C-F3F8-F6B9-C189-7463D8EDC5F2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21" creationId="{7D5E79E8-1F24-3C69-2899-57EAFC0AB1DB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22" creationId="{34DCCE13-0102-1310-947F-40094A46C5F6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23" creationId="{A28DEFEB-4D0C-CD5F-39B7-E921C258ED7D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24" creationId="{2C4C02E5-CA42-64E6-B339-C692CB8907E0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25" creationId="{1E55BFBE-8D42-5FBD-754E-4EC3CE92B49A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26" creationId="{6A3A69EB-E67F-21EC-372C-1B05B5D117E2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27" creationId="{8998D4C5-3215-E2A9-24EA-90AE45CDC23C}"/>
          </ac:spMkLst>
        </pc:spChg>
        <pc:spChg chg="add mod">
          <ac:chgData name="Graf Thomas, INI-NET-VNC-HCS" userId="487bc3e3-9ce7-4cdd-b7b4-8899ea88d289" providerId="ADAL" clId="{BE54232F-02E9-4960-9CF1-3EC7072C5C01}" dt="2024-03-06T11:32:47.210" v="566" actId="1076"/>
          <ac:spMkLst>
            <pc:docMk/>
            <pc:sldMk cId="1077416163" sldId="2145706249"/>
            <ac:spMk id="28" creationId="{B7847233-1C36-D00A-D9D1-80E6BCBA4EB5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31" creationId="{9982FD28-0515-211D-3327-BEEAD24EC030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32" creationId="{24135DA0-0D66-0BFD-67EF-9104E60B0E55}"/>
          </ac:spMkLst>
        </pc:spChg>
        <pc:spChg chg="mod">
          <ac:chgData name="Graf Thomas, INI-NET-VNC-HCS" userId="487bc3e3-9ce7-4cdd-b7b4-8899ea88d289" providerId="ADAL" clId="{BE54232F-02E9-4960-9CF1-3EC7072C5C01}" dt="2024-03-06T11:32:44.081" v="565"/>
          <ac:spMkLst>
            <pc:docMk/>
            <pc:sldMk cId="1077416163" sldId="2145706249"/>
            <ac:spMk id="33" creationId="{2AAD63ED-BD80-87B8-4DB4-557881199B88}"/>
          </ac:spMkLst>
        </pc:spChg>
        <pc:spChg chg="add mod">
          <ac:chgData name="Graf Thomas, INI-NET-VNC-HCS" userId="487bc3e3-9ce7-4cdd-b7b4-8899ea88d289" providerId="ADAL" clId="{BE54232F-02E9-4960-9CF1-3EC7072C5C01}" dt="2024-03-06T11:33:09.876" v="571" actId="1076"/>
          <ac:spMkLst>
            <pc:docMk/>
            <pc:sldMk cId="1077416163" sldId="2145706249"/>
            <ac:spMk id="39" creationId="{8A79C84E-1805-F1A3-C128-EBD01C0EE245}"/>
          </ac:spMkLst>
        </pc:spChg>
        <pc:grpChg chg="add mod">
          <ac:chgData name="Graf Thomas, INI-NET-VNC-HCS" userId="487bc3e3-9ce7-4cdd-b7b4-8899ea88d289" providerId="ADAL" clId="{BE54232F-02E9-4960-9CF1-3EC7072C5C01}" dt="2024-03-06T11:32:47.210" v="566" actId="1076"/>
          <ac:grpSpMkLst>
            <pc:docMk/>
            <pc:sldMk cId="1077416163" sldId="2145706249"/>
            <ac:grpSpMk id="4" creationId="{05C4DCE4-D6F6-14C3-1B93-FBBF4C994CA8}"/>
          </ac:grpSpMkLst>
        </pc:grpChg>
        <pc:grpChg chg="add mod">
          <ac:chgData name="Graf Thomas, INI-NET-VNC-HCS" userId="487bc3e3-9ce7-4cdd-b7b4-8899ea88d289" providerId="ADAL" clId="{BE54232F-02E9-4960-9CF1-3EC7072C5C01}" dt="2024-03-06T11:32:47.210" v="566" actId="1076"/>
          <ac:grpSpMkLst>
            <pc:docMk/>
            <pc:sldMk cId="1077416163" sldId="2145706249"/>
            <ac:grpSpMk id="29" creationId="{9BCBBA71-A6F3-EDFB-2F2B-830523C6D2DD}"/>
          </ac:grpSpMkLst>
        </pc:grpChg>
        <pc:grpChg chg="mod">
          <ac:chgData name="Graf Thomas, INI-NET-VNC-HCS" userId="487bc3e3-9ce7-4cdd-b7b4-8899ea88d289" providerId="ADAL" clId="{BE54232F-02E9-4960-9CF1-3EC7072C5C01}" dt="2024-03-06T11:32:44.081" v="565"/>
          <ac:grpSpMkLst>
            <pc:docMk/>
            <pc:sldMk cId="1077416163" sldId="2145706249"/>
            <ac:grpSpMk id="30" creationId="{49CAC0BC-C0C2-CE25-864E-F2F433B47D0F}"/>
          </ac:grpSpMkLst>
        </pc:grpChg>
        <pc:picChg chg="mod">
          <ac:chgData name="Graf Thomas, INI-NET-VNC-HCS" userId="487bc3e3-9ce7-4cdd-b7b4-8899ea88d289" providerId="ADAL" clId="{BE54232F-02E9-4960-9CF1-3EC7072C5C01}" dt="2024-03-06T11:32:44.081" v="565"/>
          <ac:picMkLst>
            <pc:docMk/>
            <pc:sldMk cId="1077416163" sldId="2145706249"/>
            <ac:picMk id="16" creationId="{ABADC2D3-3DDA-102B-8784-EA9B1CEDF323}"/>
          </ac:picMkLst>
        </pc:picChg>
        <pc:picChg chg="mod">
          <ac:chgData name="Graf Thomas, INI-NET-VNC-HCS" userId="487bc3e3-9ce7-4cdd-b7b4-8899ea88d289" providerId="ADAL" clId="{BE54232F-02E9-4960-9CF1-3EC7072C5C01}" dt="2024-03-06T11:32:44.081" v="565"/>
          <ac:picMkLst>
            <pc:docMk/>
            <pc:sldMk cId="1077416163" sldId="2145706249"/>
            <ac:picMk id="34" creationId="{B8095382-6AE0-99AC-D287-4CC31614E712}"/>
          </ac:picMkLst>
        </pc:picChg>
        <pc:picChg chg="mod">
          <ac:chgData name="Graf Thomas, INI-NET-VNC-HCS" userId="487bc3e3-9ce7-4cdd-b7b4-8899ea88d289" providerId="ADAL" clId="{BE54232F-02E9-4960-9CF1-3EC7072C5C01}" dt="2024-03-06T11:32:44.081" v="565"/>
          <ac:picMkLst>
            <pc:docMk/>
            <pc:sldMk cId="1077416163" sldId="2145706249"/>
            <ac:picMk id="36" creationId="{735CBE30-4326-2763-4D51-7370391F86E1}"/>
          </ac:picMkLst>
        </pc:picChg>
        <pc:picChg chg="mod">
          <ac:chgData name="Graf Thomas, INI-NET-VNC-HCS" userId="487bc3e3-9ce7-4cdd-b7b4-8899ea88d289" providerId="ADAL" clId="{BE54232F-02E9-4960-9CF1-3EC7072C5C01}" dt="2024-03-06T11:32:44.081" v="565"/>
          <ac:picMkLst>
            <pc:docMk/>
            <pc:sldMk cId="1077416163" sldId="2145706249"/>
            <ac:picMk id="37" creationId="{93EE553C-D129-3DAE-8D78-314938923F27}"/>
          </ac:picMkLst>
        </pc:picChg>
        <pc:cxnChg chg="mod">
          <ac:chgData name="Graf Thomas, INI-NET-VNC-HCS" userId="487bc3e3-9ce7-4cdd-b7b4-8899ea88d289" providerId="ADAL" clId="{BE54232F-02E9-4960-9CF1-3EC7072C5C01}" dt="2024-03-06T11:32:44.081" v="565"/>
          <ac:cxnSpMkLst>
            <pc:docMk/>
            <pc:sldMk cId="1077416163" sldId="2145706249"/>
            <ac:cxnSpMk id="35" creationId="{6C89A217-A63A-7298-F2DC-C994C89EE197}"/>
          </ac:cxnSpMkLst>
        </pc:cxn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4024788251" sldId="2145706250"/>
        </pc:sldMkLst>
        <pc:spChg chg="add mod">
          <ac:chgData name="Graf Thomas, INI-NET-VNC-HCS" userId="487bc3e3-9ce7-4cdd-b7b4-8899ea88d289" providerId="ADAL" clId="{BE54232F-02E9-4960-9CF1-3EC7072C5C01}" dt="2024-03-06T11:33:51.116" v="579"/>
          <ac:spMkLst>
            <pc:docMk/>
            <pc:sldMk cId="4024788251" sldId="2145706250"/>
            <ac:spMk id="2" creationId="{9F0ED810-EEBD-04FF-A416-0AF775D28BEC}"/>
          </ac:spMkLst>
        </pc:spChg>
        <pc:spChg chg="mod">
          <ac:chgData name="Graf Thomas, INI-NET-VNC-HCS" userId="487bc3e3-9ce7-4cdd-b7b4-8899ea88d289" providerId="ADAL" clId="{BE54232F-02E9-4960-9CF1-3EC7072C5C01}" dt="2024-03-06T11:33:32.902" v="577" actId="113"/>
          <ac:spMkLst>
            <pc:docMk/>
            <pc:sldMk cId="4024788251" sldId="2145706250"/>
            <ac:spMk id="19" creationId="{56D79134-17A9-8BC8-B7D0-97BCFFB9A6B2}"/>
          </ac:spMkLst>
        </pc:spChg>
        <pc:spChg chg="del">
          <ac:chgData name="Graf Thomas, INI-NET-VNC-HCS" userId="487bc3e3-9ce7-4cdd-b7b4-8899ea88d289" providerId="ADAL" clId="{BE54232F-02E9-4960-9CF1-3EC7072C5C01}" dt="2024-03-06T11:33:50.244" v="578" actId="478"/>
          <ac:spMkLst>
            <pc:docMk/>
            <pc:sldMk cId="4024788251" sldId="2145706250"/>
            <ac:spMk id="28" creationId="{B7847233-1C36-D00A-D9D1-80E6BCBA4EB5}"/>
          </ac:spMkLst>
        </pc:spChg>
        <pc:spChg chg="del">
          <ac:chgData name="Graf Thomas, INI-NET-VNC-HCS" userId="487bc3e3-9ce7-4cdd-b7b4-8899ea88d289" providerId="ADAL" clId="{BE54232F-02E9-4960-9CF1-3EC7072C5C01}" dt="2024-03-06T11:33:50.244" v="578" actId="478"/>
          <ac:spMkLst>
            <pc:docMk/>
            <pc:sldMk cId="4024788251" sldId="2145706250"/>
            <ac:spMk id="39" creationId="{8A79C84E-1805-F1A3-C128-EBD01C0EE245}"/>
          </ac:spMkLst>
        </pc:spChg>
        <pc:grpChg chg="del">
          <ac:chgData name="Graf Thomas, INI-NET-VNC-HCS" userId="487bc3e3-9ce7-4cdd-b7b4-8899ea88d289" providerId="ADAL" clId="{BE54232F-02E9-4960-9CF1-3EC7072C5C01}" dt="2024-03-06T11:33:50.244" v="578" actId="478"/>
          <ac:grpSpMkLst>
            <pc:docMk/>
            <pc:sldMk cId="4024788251" sldId="2145706250"/>
            <ac:grpSpMk id="4" creationId="{05C4DCE4-D6F6-14C3-1B93-FBBF4C994CA8}"/>
          </ac:grpSpMkLst>
        </pc:grpChg>
        <pc:grpChg chg="del">
          <ac:chgData name="Graf Thomas, INI-NET-VNC-HCS" userId="487bc3e3-9ce7-4cdd-b7b4-8899ea88d289" providerId="ADAL" clId="{BE54232F-02E9-4960-9CF1-3EC7072C5C01}" dt="2024-03-06T11:33:50.244" v="578" actId="478"/>
          <ac:grpSpMkLst>
            <pc:docMk/>
            <pc:sldMk cId="4024788251" sldId="2145706250"/>
            <ac:grpSpMk id="29" creationId="{9BCBBA71-A6F3-EDFB-2F2B-830523C6D2DD}"/>
          </ac:grpSpMkLst>
        </pc:grpChg>
        <pc:picChg chg="add mod">
          <ac:chgData name="Graf Thomas, INI-NET-VNC-HCS" userId="487bc3e3-9ce7-4cdd-b7b4-8899ea88d289" providerId="ADAL" clId="{BE54232F-02E9-4960-9CF1-3EC7072C5C01}" dt="2024-03-06T11:33:51.116" v="579"/>
          <ac:picMkLst>
            <pc:docMk/>
            <pc:sldMk cId="4024788251" sldId="2145706250"/>
            <ac:picMk id="3" creationId="{0353D5DE-6132-09DA-62A8-1A1D9CEEE8E3}"/>
          </ac:picMkLst>
        </pc:pic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2466846684" sldId="2145706251"/>
        </pc:sldMkLst>
        <pc:spChg chg="del mod">
          <ac:chgData name="Graf Thomas, INI-NET-VNC-HCS" userId="487bc3e3-9ce7-4cdd-b7b4-8899ea88d289" providerId="ADAL" clId="{BE54232F-02E9-4960-9CF1-3EC7072C5C01}" dt="2024-03-06T11:34:25.853" v="584" actId="478"/>
          <ac:spMkLst>
            <pc:docMk/>
            <pc:sldMk cId="2466846684" sldId="2145706251"/>
            <ac:spMk id="2" creationId="{9F0ED810-EEBD-04FF-A416-0AF775D28BEC}"/>
          </ac:spMkLst>
        </pc:spChg>
        <pc:spChg chg="add del mod">
          <ac:chgData name="Graf Thomas, INI-NET-VNC-HCS" userId="487bc3e3-9ce7-4cdd-b7b4-8899ea88d289" providerId="ADAL" clId="{BE54232F-02E9-4960-9CF1-3EC7072C5C01}" dt="2024-03-06T11:34:28.383" v="585" actId="478"/>
          <ac:spMkLst>
            <pc:docMk/>
            <pc:sldMk cId="2466846684" sldId="2145706251"/>
            <ac:spMk id="5" creationId="{880059D1-80EC-1246-9CAD-046B74A375F7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8" creationId="{B1014203-CBD9-FF90-A199-2CDC30F526A9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9" creationId="{152F7D5C-EFC6-FD9A-B6A5-0A35F41FF922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10" creationId="{4DF32CEB-8FFA-DE83-A252-6FFE06260E3B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11" creationId="{07F82F9A-CFB1-ED2E-2437-162ABC14459D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12" creationId="{98130FB1-7AB5-D91F-3D96-B4530BF90B08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13" creationId="{4D59A380-BB81-4C85-2CCE-F0AABF3D1BAE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14" creationId="{A4FE6276-441C-1D6A-22A0-502D728BE622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15" creationId="{0E8CF867-8D2B-0555-B178-8997D85499E1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16" creationId="{CF1C001D-03B5-4E50-4017-1E56561F52CA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18" creationId="{8E19C067-B8FC-8562-DCF3-AE6518302D1B}"/>
          </ac:spMkLst>
        </pc:spChg>
        <pc:spChg chg="mod">
          <ac:chgData name="Graf Thomas, INI-NET-VNC-HCS" userId="487bc3e3-9ce7-4cdd-b7b4-8899ea88d289" providerId="ADAL" clId="{BE54232F-02E9-4960-9CF1-3EC7072C5C01}" dt="2024-03-06T11:34:08.967" v="582" actId="113"/>
          <ac:spMkLst>
            <pc:docMk/>
            <pc:sldMk cId="2466846684" sldId="2145706251"/>
            <ac:spMk id="19" creationId="{56D79134-17A9-8BC8-B7D0-97BCFFB9A6B2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20" creationId="{BBF1411F-2A21-C6DB-482D-EC7AA6C0183D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21" creationId="{B964D702-CC4C-A80B-14E4-4A1BB2C80D57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22" creationId="{68B2D645-8AA0-4C5F-C9BA-E6AC0C5A2B25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23" creationId="{03708885-164C-4F4F-AD80-9CE721CD5485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24" creationId="{E6642E32-23C4-FCA1-48FA-5EA13DBFCCA2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25" creationId="{083C063D-D5D6-5BA8-A863-89D8416B093F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26" creationId="{A85124E3-0D0F-8F95-4051-7F20925D156E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27" creationId="{3FD891B2-E2E5-5308-A93F-B11710B442CB}"/>
          </ac:spMkLst>
        </pc:spChg>
        <pc:spChg chg="mod">
          <ac:chgData name="Graf Thomas, INI-NET-VNC-HCS" userId="487bc3e3-9ce7-4cdd-b7b4-8899ea88d289" providerId="ADAL" clId="{BE54232F-02E9-4960-9CF1-3EC7072C5C01}" dt="2024-03-06T11:34:31.266" v="587"/>
          <ac:spMkLst>
            <pc:docMk/>
            <pc:sldMk cId="2466846684" sldId="2145706251"/>
            <ac:spMk id="28" creationId="{F30EA77D-7208-39FB-1FFD-3624D4126F61}"/>
          </ac:spMkLst>
        </pc:spChg>
        <pc:spChg chg="add mod">
          <ac:chgData name="Graf Thomas, INI-NET-VNC-HCS" userId="487bc3e3-9ce7-4cdd-b7b4-8899ea88d289" providerId="ADAL" clId="{BE54232F-02E9-4960-9CF1-3EC7072C5C01}" dt="2024-03-06T11:34:33.426" v="588" actId="1076"/>
          <ac:spMkLst>
            <pc:docMk/>
            <pc:sldMk cId="2466846684" sldId="2145706251"/>
            <ac:spMk id="29" creationId="{751C3F62-D3F1-25E3-BA95-77230EEEECE5}"/>
          </ac:spMkLst>
        </pc:spChg>
        <pc:spChg chg="add mod">
          <ac:chgData name="Graf Thomas, INI-NET-VNC-HCS" userId="487bc3e3-9ce7-4cdd-b7b4-8899ea88d289" providerId="ADAL" clId="{BE54232F-02E9-4960-9CF1-3EC7072C5C01}" dt="2024-03-06T11:34:48.900" v="591" actId="1076"/>
          <ac:spMkLst>
            <pc:docMk/>
            <pc:sldMk cId="2466846684" sldId="2145706251"/>
            <ac:spMk id="31" creationId="{00843B3E-F0F9-001D-317F-98C5100C589C}"/>
          </ac:spMkLst>
        </pc:spChg>
        <pc:grpChg chg="add mod">
          <ac:chgData name="Graf Thomas, INI-NET-VNC-HCS" userId="487bc3e3-9ce7-4cdd-b7b4-8899ea88d289" providerId="ADAL" clId="{BE54232F-02E9-4960-9CF1-3EC7072C5C01}" dt="2024-03-06T11:34:33.426" v="588" actId="1076"/>
          <ac:grpSpMkLst>
            <pc:docMk/>
            <pc:sldMk cId="2466846684" sldId="2145706251"/>
            <ac:grpSpMk id="7" creationId="{882D82AF-871B-4128-401D-5D623BBBE676}"/>
          </ac:grpSpMkLst>
        </pc:grpChg>
        <pc:picChg chg="del">
          <ac:chgData name="Graf Thomas, INI-NET-VNC-HCS" userId="487bc3e3-9ce7-4cdd-b7b4-8899ea88d289" providerId="ADAL" clId="{BE54232F-02E9-4960-9CF1-3EC7072C5C01}" dt="2024-03-06T11:34:30.043" v="586" actId="478"/>
          <ac:picMkLst>
            <pc:docMk/>
            <pc:sldMk cId="2466846684" sldId="2145706251"/>
            <ac:picMk id="3" creationId="{0353D5DE-6132-09DA-62A8-1A1D9CEEE8E3}"/>
          </ac:picMkLst>
        </pc:picChg>
        <pc:picChg chg="mod">
          <ac:chgData name="Graf Thomas, INI-NET-VNC-HCS" userId="487bc3e3-9ce7-4cdd-b7b4-8899ea88d289" providerId="ADAL" clId="{BE54232F-02E9-4960-9CF1-3EC7072C5C01}" dt="2024-03-06T11:34:31.266" v="587"/>
          <ac:picMkLst>
            <pc:docMk/>
            <pc:sldMk cId="2466846684" sldId="2145706251"/>
            <ac:picMk id="17" creationId="{10D9E14E-AFB0-022B-81F8-A3E74FD14F9C}"/>
          </ac:picMkLst>
        </pc:pic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240636227" sldId="2145706252"/>
        </pc:sldMkLst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3" creationId="{F3D6FBB9-EFDC-A96C-6EE9-29267B2B9735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4" creationId="{261694D2-29DD-FD42-7911-E0179482F8A6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5" creationId="{4883A052-AE13-2BAC-6B9F-C7340E1FD2CC}"/>
          </ac:spMkLst>
        </pc:spChg>
        <pc:spChg chg="mod">
          <ac:chgData name="Graf Thomas, INI-NET-VNC-HCS" userId="487bc3e3-9ce7-4cdd-b7b4-8899ea88d289" providerId="ADAL" clId="{BE54232F-02E9-4960-9CF1-3EC7072C5C01}" dt="2024-03-06T11:35:06.207" v="594" actId="113"/>
          <ac:spMkLst>
            <pc:docMk/>
            <pc:sldMk cId="240636227" sldId="2145706252"/>
            <ac:spMk id="19" creationId="{56D79134-17A9-8BC8-B7D0-97BCFFB9A6B2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30" creationId="{B9EF627C-8E7E-96D2-23C7-4058753049DE}"/>
          </ac:spMkLst>
        </pc:spChg>
        <pc:spChg chg="del">
          <ac:chgData name="Graf Thomas, INI-NET-VNC-HCS" userId="487bc3e3-9ce7-4cdd-b7b4-8899ea88d289" providerId="ADAL" clId="{BE54232F-02E9-4960-9CF1-3EC7072C5C01}" dt="2024-03-06T11:35:40.547" v="600" actId="478"/>
          <ac:spMkLst>
            <pc:docMk/>
            <pc:sldMk cId="240636227" sldId="2145706252"/>
            <ac:spMk id="31" creationId="{00843B3E-F0F9-001D-317F-98C5100C589C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32" creationId="{EE417B53-46A0-235C-A8CD-D4C0512AAD5F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33" creationId="{A9289408-3389-0491-86B4-C47C7A2EF565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34" creationId="{24FA705D-12CE-F297-E1E0-622C18189691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35" creationId="{B0F20588-6FF1-40D8-7D29-E38CB1815E0B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36" creationId="{DD329078-FBB2-EC92-DED9-CA8528E3A14E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38" creationId="{C9B399EB-AC67-BF00-1829-F894E7B75FC9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39" creationId="{DD531623-BA2F-68F3-0117-8ED070446E88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40" creationId="{4FFC6460-229F-1EA9-3020-54AD455ABF4C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41" creationId="{6F52F7CE-4064-4846-1B59-5EE998517CC5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42" creationId="{7E2358E7-CABC-72DB-EC24-8D59BEC27F6D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43" creationId="{32B8354D-021A-AFED-6509-BCE668C57B38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44" creationId="{D1F2BAD7-0974-1140-B39C-D7A14C5449AC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45" creationId="{3961FA66-3276-E990-FA8B-D629A6AA2853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46" creationId="{009E9CEB-3B6C-BA69-E1E8-7F880594034F}"/>
          </ac:spMkLst>
        </pc:spChg>
        <pc:spChg chg="mod">
          <ac:chgData name="Graf Thomas, INI-NET-VNC-HCS" userId="487bc3e3-9ce7-4cdd-b7b4-8899ea88d289" providerId="ADAL" clId="{BE54232F-02E9-4960-9CF1-3EC7072C5C01}" dt="2024-03-06T11:35:20.672" v="596"/>
          <ac:spMkLst>
            <pc:docMk/>
            <pc:sldMk cId="240636227" sldId="2145706252"/>
            <ac:spMk id="47" creationId="{F2D9D9E0-DD2F-2F77-FD0E-51D494C28B29}"/>
          </ac:spMkLst>
        </pc:spChg>
        <pc:spChg chg="add mod">
          <ac:chgData name="Graf Thomas, INI-NET-VNC-HCS" userId="487bc3e3-9ce7-4cdd-b7b4-8899ea88d289" providerId="ADAL" clId="{BE54232F-02E9-4960-9CF1-3EC7072C5C01}" dt="2024-03-06T11:35:34.924" v="599" actId="1076"/>
          <ac:spMkLst>
            <pc:docMk/>
            <pc:sldMk cId="240636227" sldId="2145706252"/>
            <ac:spMk id="49" creationId="{305E9CC2-0807-0DB9-93A4-548A1B2B65B2}"/>
          </ac:spMkLst>
        </pc:spChg>
        <pc:grpChg chg="add del mod">
          <ac:chgData name="Graf Thomas, INI-NET-VNC-HCS" userId="487bc3e3-9ce7-4cdd-b7b4-8899ea88d289" providerId="ADAL" clId="{BE54232F-02E9-4960-9CF1-3EC7072C5C01}" dt="2024-03-06T11:35:23.234" v="597"/>
          <ac:grpSpMkLst>
            <pc:docMk/>
            <pc:sldMk cId="240636227" sldId="2145706252"/>
            <ac:grpSpMk id="2" creationId="{F14CD100-12B7-6BEE-5BDC-67A123C7E851}"/>
          </ac:grpSpMkLst>
        </pc:grpChg>
        <pc:grpChg chg="del">
          <ac:chgData name="Graf Thomas, INI-NET-VNC-HCS" userId="487bc3e3-9ce7-4cdd-b7b4-8899ea88d289" providerId="ADAL" clId="{BE54232F-02E9-4960-9CF1-3EC7072C5C01}" dt="2024-03-06T11:35:19.899" v="595" actId="478"/>
          <ac:grpSpMkLst>
            <pc:docMk/>
            <pc:sldMk cId="240636227" sldId="2145706252"/>
            <ac:grpSpMk id="7" creationId="{882D82AF-871B-4128-401D-5D623BBBE676}"/>
          </ac:grpSpMkLst>
        </pc:grpChg>
        <pc:picChg chg="mod">
          <ac:chgData name="Graf Thomas, INI-NET-VNC-HCS" userId="487bc3e3-9ce7-4cdd-b7b4-8899ea88d289" providerId="ADAL" clId="{BE54232F-02E9-4960-9CF1-3EC7072C5C01}" dt="2024-03-06T11:35:20.672" v="596"/>
          <ac:picMkLst>
            <pc:docMk/>
            <pc:sldMk cId="240636227" sldId="2145706252"/>
            <ac:picMk id="37" creationId="{FBE0D43B-3DED-50B8-1272-C4D704B90BB3}"/>
          </ac:picMkLst>
        </pc:picChg>
      </pc:sldChg>
      <pc:sldChg chg="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2810593912" sldId="2145706253"/>
        </pc:sldMkLst>
        <pc:spChg chg="mod">
          <ac:chgData name="Graf Thomas, INI-NET-VNC-HCS" userId="487bc3e3-9ce7-4cdd-b7b4-8899ea88d289" providerId="ADAL" clId="{BE54232F-02E9-4960-9CF1-3EC7072C5C01}" dt="2024-03-06T11:36:07.471" v="603" actId="113"/>
          <ac:spMkLst>
            <pc:docMk/>
            <pc:sldMk cId="2810593912" sldId="2145706253"/>
            <ac:spMk id="19" creationId="{56D79134-17A9-8BC8-B7D0-97BCFFB9A6B2}"/>
          </ac:spMkLst>
        </pc:spChg>
        <pc:spChg chg="mod">
          <ac:chgData name="Graf Thomas, INI-NET-VNC-HCS" userId="487bc3e3-9ce7-4cdd-b7b4-8899ea88d289" providerId="ADAL" clId="{BE54232F-02E9-4960-9CF1-3EC7072C5C01}" dt="2024-03-06T11:36:15.727" v="604"/>
          <ac:spMkLst>
            <pc:docMk/>
            <pc:sldMk cId="2810593912" sldId="2145706253"/>
            <ac:spMk id="49" creationId="{305E9CC2-0807-0DB9-93A4-548A1B2B65B2}"/>
          </ac:spMkLst>
        </pc:sp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955220004" sldId="2145706254"/>
        </pc:sldMkLst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3" creationId="{91217378-4082-A28E-F760-581B85B26945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4" creationId="{21EE65DA-CA80-046F-FFA4-C455DC301C35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5" creationId="{AF3FF631-B555-7609-D9F4-3601175CB447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7" creationId="{5D51A647-74CA-0F6D-7B75-F297C00F3B8C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8" creationId="{7617623F-1298-8D45-01E0-FE3C314B9B94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9" creationId="{DFE8031F-065B-FE7D-ED02-8597113C8E6E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10" creationId="{69EB9906-3BBE-054D-1D68-7CA39D011B32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11" creationId="{A1F53DFB-08B1-6054-6391-D8C066EB64C2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12" creationId="{BDD61B60-2F1F-F3DB-5003-3B44EF8F9511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14" creationId="{F26DA8FE-25AF-3446-23E0-77BC9F249C67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15" creationId="{0ADBC7C3-08F9-952E-CA82-2A73B36B013D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16" creationId="{7AA61715-BA91-F831-94B0-54FBDD27E343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17" creationId="{D8298728-D77F-C5E0-E434-B1E18F38BB60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18" creationId="{C0491E53-4EDF-29B2-AB07-CED34AFC6E6A}"/>
          </ac:spMkLst>
        </pc:spChg>
        <pc:spChg chg="mod">
          <ac:chgData name="Graf Thomas, INI-NET-VNC-HCS" userId="487bc3e3-9ce7-4cdd-b7b4-8899ea88d289" providerId="ADAL" clId="{BE54232F-02E9-4960-9CF1-3EC7072C5C01}" dt="2024-03-06T11:36:48.997" v="608"/>
          <ac:spMkLst>
            <pc:docMk/>
            <pc:sldMk cId="955220004" sldId="2145706254"/>
            <ac:spMk id="19" creationId="{56D79134-17A9-8BC8-B7D0-97BCFFB9A6B2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20" creationId="{C8A998C7-1F8F-3B32-C7D7-D974E0CCFD52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21" creationId="{D1B6B526-CF52-27DC-5AD9-B50736BBFDCE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22" creationId="{3358F27B-736F-F672-E2B4-25034E904497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23" creationId="{64000C5C-7011-6827-A3E4-736039CC369B}"/>
          </ac:spMkLst>
        </pc:spChg>
        <pc:spChg chg="mod">
          <ac:chgData name="Graf Thomas, INI-NET-VNC-HCS" userId="487bc3e3-9ce7-4cdd-b7b4-8899ea88d289" providerId="ADAL" clId="{BE54232F-02E9-4960-9CF1-3EC7072C5C01}" dt="2024-03-06T11:37:03.559" v="611"/>
          <ac:spMkLst>
            <pc:docMk/>
            <pc:sldMk cId="955220004" sldId="2145706254"/>
            <ac:spMk id="24" creationId="{CD79DED5-A8E7-4C86-E2CC-862225874F7E}"/>
          </ac:spMkLst>
        </pc:spChg>
        <pc:spChg chg="add mod">
          <ac:chgData name="Graf Thomas, INI-NET-VNC-HCS" userId="487bc3e3-9ce7-4cdd-b7b4-8899ea88d289" providerId="ADAL" clId="{BE54232F-02E9-4960-9CF1-3EC7072C5C01}" dt="2024-03-06T11:37:24.714" v="614" actId="1076"/>
          <ac:spMkLst>
            <pc:docMk/>
            <pc:sldMk cId="955220004" sldId="2145706254"/>
            <ac:spMk id="26" creationId="{2AE27ACA-C289-75F7-CECF-4679C0CC5941}"/>
          </ac:spMkLst>
        </pc:spChg>
        <pc:spChg chg="del mod">
          <ac:chgData name="Graf Thomas, INI-NET-VNC-HCS" userId="487bc3e3-9ce7-4cdd-b7b4-8899ea88d289" providerId="ADAL" clId="{BE54232F-02E9-4960-9CF1-3EC7072C5C01}" dt="2024-03-06T11:37:03.063" v="610" actId="478"/>
          <ac:spMkLst>
            <pc:docMk/>
            <pc:sldMk cId="955220004" sldId="2145706254"/>
            <ac:spMk id="49" creationId="{305E9CC2-0807-0DB9-93A4-548A1B2B65B2}"/>
          </ac:spMkLst>
        </pc:spChg>
        <pc:grpChg chg="add mod">
          <ac:chgData name="Graf Thomas, INI-NET-VNC-HCS" userId="487bc3e3-9ce7-4cdd-b7b4-8899ea88d289" providerId="ADAL" clId="{BE54232F-02E9-4960-9CF1-3EC7072C5C01}" dt="2024-03-06T11:37:03.559" v="611"/>
          <ac:grpSpMkLst>
            <pc:docMk/>
            <pc:sldMk cId="955220004" sldId="2145706254"/>
            <ac:grpSpMk id="2" creationId="{9D3F9954-636D-7A08-D9B2-F1F25DC07038}"/>
          </ac:grpSpMkLst>
        </pc:grpChg>
        <pc:picChg chg="mod">
          <ac:chgData name="Graf Thomas, INI-NET-VNC-HCS" userId="487bc3e3-9ce7-4cdd-b7b4-8899ea88d289" providerId="ADAL" clId="{BE54232F-02E9-4960-9CF1-3EC7072C5C01}" dt="2024-03-06T11:37:03.559" v="611"/>
          <ac:picMkLst>
            <pc:docMk/>
            <pc:sldMk cId="955220004" sldId="2145706254"/>
            <ac:picMk id="13" creationId="{1E54893D-9F4E-97C9-16D8-52DA68D2B40B}"/>
          </ac:picMkLst>
        </pc:pic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3874659289" sldId="2145706255"/>
        </pc:sldMkLst>
        <pc:spChg chg="mod">
          <ac:chgData name="Graf Thomas, INI-NET-VNC-HCS" userId="487bc3e3-9ce7-4cdd-b7b4-8899ea88d289" providerId="ADAL" clId="{BE54232F-02E9-4960-9CF1-3EC7072C5C01}" dt="2024-03-06T11:37:43.688" v="620" actId="20577"/>
          <ac:spMkLst>
            <pc:docMk/>
            <pc:sldMk cId="3874659289" sldId="2145706255"/>
            <ac:spMk id="19" creationId="{56D79134-17A9-8BC8-B7D0-97BCFFB9A6B2}"/>
          </ac:spMkLst>
        </pc:spChg>
        <pc:spChg chg="add mod">
          <ac:chgData name="Graf Thomas, INI-NET-VNC-HCS" userId="487bc3e3-9ce7-4cdd-b7b4-8899ea88d289" providerId="ADAL" clId="{BE54232F-02E9-4960-9CF1-3EC7072C5C01}" dt="2024-03-06T11:37:58.773" v="623"/>
          <ac:spMkLst>
            <pc:docMk/>
            <pc:sldMk cId="3874659289" sldId="2145706255"/>
            <ac:spMk id="25" creationId="{BC2E8E35-8D20-C375-7993-C5CDCEF427DB}"/>
          </ac:spMkLst>
        </pc:spChg>
        <pc:spChg chg="del">
          <ac:chgData name="Graf Thomas, INI-NET-VNC-HCS" userId="487bc3e3-9ce7-4cdd-b7b4-8899ea88d289" providerId="ADAL" clId="{BE54232F-02E9-4960-9CF1-3EC7072C5C01}" dt="2024-03-06T11:37:57.543" v="622" actId="478"/>
          <ac:spMkLst>
            <pc:docMk/>
            <pc:sldMk cId="3874659289" sldId="2145706255"/>
            <ac:spMk id="26" creationId="{2AE27ACA-C289-75F7-CECF-4679C0CC5941}"/>
          </ac:spMkLst>
        </pc:spChg>
        <pc:grpChg chg="del">
          <ac:chgData name="Graf Thomas, INI-NET-VNC-HCS" userId="487bc3e3-9ce7-4cdd-b7b4-8899ea88d289" providerId="ADAL" clId="{BE54232F-02E9-4960-9CF1-3EC7072C5C01}" dt="2024-03-06T11:37:55.238" v="621" actId="478"/>
          <ac:grpSpMkLst>
            <pc:docMk/>
            <pc:sldMk cId="3874659289" sldId="2145706255"/>
            <ac:grpSpMk id="2" creationId="{9D3F9954-636D-7A08-D9B2-F1F25DC07038}"/>
          </ac:grpSpMkLst>
        </pc:grpChg>
      </pc:sldChg>
      <pc:sldChg chg="addSp delSp modSp add del mod">
        <pc:chgData name="Graf Thomas, INI-NET-VNC-HCS" userId="487bc3e3-9ce7-4cdd-b7b4-8899ea88d289" providerId="ADAL" clId="{BE54232F-02E9-4960-9CF1-3EC7072C5C01}" dt="2024-03-06T11:53:51.894" v="1308" actId="47"/>
        <pc:sldMkLst>
          <pc:docMk/>
          <pc:sldMk cId="2112512877" sldId="2145706256"/>
        </pc:sldMkLst>
        <pc:spChg chg="add del mod">
          <ac:chgData name="Graf Thomas, INI-NET-VNC-HCS" userId="487bc3e3-9ce7-4cdd-b7b4-8899ea88d289" providerId="ADAL" clId="{BE54232F-02E9-4960-9CF1-3EC7072C5C01}" dt="2024-03-06T11:38:29.829" v="628" actId="478"/>
          <ac:spMkLst>
            <pc:docMk/>
            <pc:sldMk cId="2112512877" sldId="2145706256"/>
            <ac:spMk id="3" creationId="{96F6D666-BC30-CF79-D46D-F7A49D8B439E}"/>
          </ac:spMkLst>
        </pc:spChg>
        <pc:spChg chg="add mod">
          <ac:chgData name="Graf Thomas, INI-NET-VNC-HCS" userId="487bc3e3-9ce7-4cdd-b7b4-8899ea88d289" providerId="ADAL" clId="{BE54232F-02E9-4960-9CF1-3EC7072C5C01}" dt="2024-03-06T11:38:33.122" v="630" actId="1076"/>
          <ac:spMkLst>
            <pc:docMk/>
            <pc:sldMk cId="2112512877" sldId="2145706256"/>
            <ac:spMk id="5" creationId="{3B128333-21BC-3134-7CB7-5F40F88565C7}"/>
          </ac:spMkLst>
        </pc:spChg>
        <pc:spChg chg="mod">
          <ac:chgData name="Graf Thomas, INI-NET-VNC-HCS" userId="487bc3e3-9ce7-4cdd-b7b4-8899ea88d289" providerId="ADAL" clId="{BE54232F-02E9-4960-9CF1-3EC7072C5C01}" dt="2024-03-06T11:38:16.473" v="626" actId="113"/>
          <ac:spMkLst>
            <pc:docMk/>
            <pc:sldMk cId="2112512877" sldId="2145706256"/>
            <ac:spMk id="19" creationId="{56D79134-17A9-8BC8-B7D0-97BCFFB9A6B2}"/>
          </ac:spMkLst>
        </pc:spChg>
        <pc:spChg chg="del">
          <ac:chgData name="Graf Thomas, INI-NET-VNC-HCS" userId="487bc3e3-9ce7-4cdd-b7b4-8899ea88d289" providerId="ADAL" clId="{BE54232F-02E9-4960-9CF1-3EC7072C5C01}" dt="2024-03-06T11:38:27.476" v="627" actId="478"/>
          <ac:spMkLst>
            <pc:docMk/>
            <pc:sldMk cId="2112512877" sldId="2145706256"/>
            <ac:spMk id="25" creationId="{BC2E8E35-8D20-C375-7993-C5CDCEF427DB}"/>
          </ac:spMkLst>
        </pc:spChg>
      </pc:sldChg>
      <pc:sldChg chg="addSp delSp modSp add del mod">
        <pc:chgData name="Graf Thomas, INI-NET-VNC-HCS" userId="487bc3e3-9ce7-4cdd-b7b4-8899ea88d289" providerId="ADAL" clId="{BE54232F-02E9-4960-9CF1-3EC7072C5C01}" dt="2024-03-06T11:53:57.086" v="1309" actId="47"/>
        <pc:sldMkLst>
          <pc:docMk/>
          <pc:sldMk cId="2882358289" sldId="2145706257"/>
        </pc:sldMkLst>
        <pc:spChg chg="del">
          <ac:chgData name="Graf Thomas, INI-NET-VNC-HCS" userId="487bc3e3-9ce7-4cdd-b7b4-8899ea88d289" providerId="ADAL" clId="{BE54232F-02E9-4960-9CF1-3EC7072C5C01}" dt="2024-03-06T11:38:47.665" v="632" actId="478"/>
          <ac:spMkLst>
            <pc:docMk/>
            <pc:sldMk cId="2882358289" sldId="2145706257"/>
            <ac:spMk id="5" creationId="{3B128333-21BC-3134-7CB7-5F40F88565C7}"/>
          </ac:spMkLst>
        </pc:spChg>
        <pc:spChg chg="mod">
          <ac:chgData name="Graf Thomas, INI-NET-VNC-HCS" userId="487bc3e3-9ce7-4cdd-b7b4-8899ea88d289" providerId="ADAL" clId="{BE54232F-02E9-4960-9CF1-3EC7072C5C01}" dt="2024-03-06T11:38:53.346" v="637" actId="20577"/>
          <ac:spMkLst>
            <pc:docMk/>
            <pc:sldMk cId="2882358289" sldId="2145706257"/>
            <ac:spMk id="19" creationId="{56D79134-17A9-8BC8-B7D0-97BCFFB9A6B2}"/>
          </ac:spMkLst>
        </pc:spChg>
        <pc:picChg chg="add mod">
          <ac:chgData name="Graf Thomas, INI-NET-VNC-HCS" userId="487bc3e3-9ce7-4cdd-b7b4-8899ea88d289" providerId="ADAL" clId="{BE54232F-02E9-4960-9CF1-3EC7072C5C01}" dt="2024-03-06T11:38:51.082" v="634" actId="14100"/>
          <ac:picMkLst>
            <pc:docMk/>
            <pc:sldMk cId="2882358289" sldId="2145706257"/>
            <ac:picMk id="2" creationId="{0B80A2D5-7CFA-8230-F218-EAC3EA228753}"/>
          </ac:picMkLst>
        </pc:picChg>
      </pc:sldChg>
      <pc:sldChg chg="add del">
        <pc:chgData name="Graf Thomas, INI-NET-VNC-HCS" userId="487bc3e3-9ce7-4cdd-b7b4-8899ea88d289" providerId="ADAL" clId="{BE54232F-02E9-4960-9CF1-3EC7072C5C01}" dt="2024-03-06T11:39:13.013" v="639" actId="47"/>
        <pc:sldMkLst>
          <pc:docMk/>
          <pc:sldMk cId="4149518363" sldId="2145706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705E9-673F-4AC4-B29E-A7B26F3B8523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C52A0-2F3F-497F-8536-39D60282E9C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67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512-1D3B-4B73-B042-476E6184E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68D7F-8149-41A1-BACA-3AE93B5E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274-2081-4043-A760-EBE7873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A492-DE76-49D9-B2D6-119D939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9CCC-4F98-451F-BD3B-E72AFDC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5822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D866-2D41-48BC-9DC3-7FEE77B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77519-4E02-40D8-8B6A-3A512977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1AF6-5DD6-4C3B-B500-F46F75D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92F3-29F5-4955-B2D5-391EC52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107A-54F3-441F-911A-3CD57FD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9AB2-2AB2-43A7-8656-1622691F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361E9-F971-441C-8CE6-36B50442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5765-AAA1-4EBA-9889-B58751F1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0DF-246C-4E18-B36B-09227336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5E4A-A865-4DAD-8AEC-EE7D584D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912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4784"/>
            <a:ext cx="105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645334" y="3392999"/>
            <a:ext cx="4105278" cy="287903"/>
          </a:xfrm>
        </p:spPr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05672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BDF6-FBD2-40AF-9486-BB4A908B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614F-9AF2-40AF-A811-367A6AFA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7B81-7873-4625-90C6-65B7D39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2558-7E3E-4F68-94CA-8F448DC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61FB-1357-46F5-903C-1994E98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93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D0C7-725B-4BFF-9522-83239C8F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1048-3DC5-4B9C-899F-DED6314A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DBFD-FBBF-4914-87A2-F3A61F5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71A4-73D2-444B-9013-7EFE083B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B92-7142-4854-ACC6-4129F01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037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279-2318-4AD6-A5F8-75FAC2F4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583D-F808-46BC-A112-FEA6430F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A202-30E0-43D7-8764-65A6F84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1E6B-307F-487A-ACE7-95C6B653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F60B-CB79-4100-B5DF-1E9EA55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C06A-1F3A-41DA-8ED0-F1B0534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735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37BF-12E0-4609-8885-BA3B6120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F202-5F12-4652-B24C-DE18E1A3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F7499-BB9D-474C-80E4-FBDD9AF9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ABCD-03D9-487D-A401-5C46542B9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0E7B8-775C-4651-8505-06EEF69C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55546-7C7E-4AE1-B224-70E058A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DA8F-0A89-45FF-A3CC-8973287C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A632D-9625-4B76-A006-24C009E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0053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A4D9-592C-47DB-A38B-6773D38A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F040-BDDF-4877-8526-169F2DA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0B3BB-C496-4AF5-8EB6-7559F47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77DB-3A65-40BB-95CE-131D701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9343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202C-9526-41D5-A80B-2DF28967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DB588-08C7-4A6C-AB92-AA66E93D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35E7-88C8-4D96-B785-776340A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8112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2E0B-BAAE-488E-8A9B-5E2F9728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2BD-ADB1-4F08-B9D6-E993F811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9BCF-9547-4664-BC89-023CF460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6FE1-476B-4893-8CD9-264AC97F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5B88A-2D78-46C2-BBA5-A7E4B6C7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CD13-0D0A-4531-9C78-280B192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895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2F91-0DE7-463A-B320-CFD8898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AE06-08B0-40A8-8F3E-C20E2667A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C7CF-A958-437D-97CD-D3E81DB9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DCF7-E5CF-40ED-9C23-5F54FB7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98A1-F516-4BF3-A1DB-EFB3FD80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8FE-0171-448F-8772-43B1E41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40261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DFDE9-18F4-48C4-A401-3E984B3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7C9F2-47EC-46EF-9DAA-721B9E5E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DCEB-FFB0-4E16-B62A-C5FBA347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238C-2335-4007-98C9-471C02CC43B6}" type="datetimeFigureOut">
              <a:rPr lang="de-CH" smtClean="0"/>
              <a:t>06.03.2024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72CA-B967-43BF-81A8-8AE258386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7793-ADCE-4178-B0C6-9992EC74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95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26208B2-0D10-4C23-B2DE-372A62E98644}"/>
              </a:ext>
            </a:extLst>
          </p:cNvPr>
          <p:cNvSpPr txBox="1">
            <a:spLocks/>
          </p:cNvSpPr>
          <p:nvPr/>
        </p:nvSpPr>
        <p:spPr>
          <a:xfrm>
            <a:off x="606830" y="1365772"/>
            <a:ext cx="11395314" cy="32390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/>
              <a:t>Swisscom Network Analytics</a:t>
            </a:r>
            <a:br>
              <a:rPr lang="en-US" sz="3600" b="1" dirty="0"/>
            </a:br>
            <a:r>
              <a:rPr lang="en-US" sz="2800" dirty="0"/>
              <a:t>Cosmos Bright Lights </a:t>
            </a:r>
            <a:r>
              <a:rPr lang="en-US" sz="2800" b="1" dirty="0">
                <a:solidFill>
                  <a:srgbClr val="FF0000"/>
                </a:solidFill>
              </a:rPr>
              <a:t>Network Anomaly Detection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Sharing operational experience in the transition from a Time Series Database to a Real-Time Streaming Processor based system.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23057C-339A-4254-8994-8EB77B8B4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92" y="6361637"/>
            <a:ext cx="414251" cy="365125"/>
          </a:xfrm>
        </p:spPr>
        <p:txBody>
          <a:bodyPr/>
          <a:lstStyle/>
          <a:p>
            <a:fld id="{FC4AC485-25DE-431E-B345-9C0A15BB7F8A}" type="slidenum">
              <a:rPr lang="de-CH" sz="2200" smtClean="0"/>
              <a:t>1</a:t>
            </a:fld>
            <a:endParaRPr lang="de-CH" sz="2200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6CAA0765-1318-4A03-8F91-D3ECC43D8FA7}"/>
              </a:ext>
            </a:extLst>
          </p:cNvPr>
          <p:cNvSpPr txBox="1">
            <a:spLocks/>
          </p:cNvSpPr>
          <p:nvPr/>
        </p:nvSpPr>
        <p:spPr>
          <a:xfrm>
            <a:off x="838200" y="5145579"/>
            <a:ext cx="11163943" cy="1216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300"/>
              </a:spcBef>
              <a:buNone/>
              <a:defRPr sz="1782"/>
            </a:pPr>
            <a:r>
              <a:rPr lang="de-CH" sz="4000" dirty="0">
                <a:latin typeface="+mj-lt"/>
              </a:rPr>
              <a:t>thomas.graf@swisscom.com</a:t>
            </a:r>
            <a:br>
              <a:rPr lang="de-CH" sz="4000" dirty="0">
                <a:latin typeface="+mj-lt"/>
              </a:rPr>
            </a:br>
            <a:r>
              <a:rPr lang="de-CH" sz="4000" dirty="0">
                <a:latin typeface="+mj-lt"/>
              </a:rPr>
              <a:t>wanting.du@swisscom.com</a:t>
            </a:r>
          </a:p>
          <a:p>
            <a:pPr marL="0" indent="0" algn="r">
              <a:spcBef>
                <a:spcPts val="300"/>
              </a:spcBef>
              <a:buNone/>
              <a:defRPr sz="1782"/>
            </a:pPr>
            <a:r>
              <a:rPr lang="de-CH" sz="4000" dirty="0">
                <a:latin typeface="+mj-lt"/>
              </a:rPr>
              <a:t>alex.huang-feng@insa-lyon.fr</a:t>
            </a:r>
          </a:p>
          <a:p>
            <a:pPr marL="0" indent="0" algn="r">
              <a:spcBef>
                <a:spcPts val="300"/>
              </a:spcBef>
              <a:buNone/>
              <a:defRPr sz="1782"/>
            </a:pPr>
            <a:r>
              <a:rPr lang="de-CH" sz="4000" dirty="0">
                <a:latin typeface="+mj-lt"/>
              </a:rPr>
              <a:t>vincenzo.riccobene@huawei-partners.com</a:t>
            </a:r>
          </a:p>
          <a:p>
            <a:pPr marL="0" indent="0" algn="r">
              <a:spcBef>
                <a:spcPts val="300"/>
              </a:spcBef>
              <a:buNone/>
              <a:defRPr sz="1782"/>
            </a:pPr>
            <a:r>
              <a:rPr lang="de-CH" sz="4000" dirty="0">
                <a:latin typeface="+mj-lt"/>
              </a:rPr>
              <a:t>antonio.roberto@huawei.com</a:t>
            </a:r>
          </a:p>
          <a:p>
            <a:pPr marL="0" indent="0" algn="r">
              <a:spcBef>
                <a:spcPts val="300"/>
              </a:spcBef>
              <a:buNone/>
            </a:pPr>
            <a:endParaRPr lang="de-CH" sz="3800" dirty="0">
              <a:latin typeface="+mj-lt"/>
            </a:endParaRPr>
          </a:p>
          <a:p>
            <a:pPr marL="0" indent="0" algn="r">
              <a:spcBef>
                <a:spcPts val="300"/>
              </a:spcBef>
              <a:buNone/>
            </a:pPr>
            <a:r>
              <a:rPr lang="de-CH" sz="3800" dirty="0">
                <a:latin typeface="+mj-lt"/>
              </a:rPr>
              <a:t>06. </a:t>
            </a:r>
            <a:r>
              <a:rPr lang="de-CH" sz="3800" dirty="0">
                <a:latin typeface="+mj-lt"/>
                <a:ea typeface="+mj-ea"/>
                <a:cs typeface="+mj-cs"/>
              </a:rPr>
              <a:t>March 2024</a:t>
            </a:r>
            <a:endParaRPr lang="de-CH" sz="3800" dirty="0">
              <a:latin typeface="+mj-lt"/>
            </a:endParaRPr>
          </a:p>
          <a:p>
            <a:pPr algn="r"/>
            <a:endParaRPr lang="de-CH" sz="2200" dirty="0"/>
          </a:p>
        </p:txBody>
      </p:sp>
    </p:spTree>
    <p:extLst>
      <p:ext uri="{BB962C8B-B14F-4D97-AF65-F5344CB8AC3E}">
        <p14:creationId xmlns:p14="http://schemas.microsoft.com/office/powerpoint/2010/main" val="3578665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48724C-7346-9984-24F3-0B26A0AE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26" y="3245945"/>
            <a:ext cx="1434183" cy="1665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AEE21E-0CF2-4355-A68A-655C5FDE8F93}"/>
              </a:ext>
            </a:extLst>
          </p:cNvPr>
          <p:cNvSpPr txBox="1">
            <a:spLocks/>
          </p:cNvSpPr>
          <p:nvPr/>
        </p:nvSpPr>
        <p:spPr bwMode="black">
          <a:xfrm>
            <a:off x="6328057" y="2269057"/>
            <a:ext cx="4391738" cy="3450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/>
              <a:t>« Customers are </a:t>
            </a:r>
            <a:r>
              <a:rPr lang="en-US" sz="3000" b="1" dirty="0">
                <a:solidFill>
                  <a:srgbClr val="FF0000"/>
                </a:solidFill>
              </a:rPr>
              <a:t>always connected</a:t>
            </a:r>
            <a:r>
              <a:rPr lang="en-US" sz="3000" b="1" dirty="0"/>
              <a:t>, </a:t>
            </a:r>
            <a:r>
              <a:rPr lang="en-US" sz="3000" b="1" dirty="0">
                <a:solidFill>
                  <a:srgbClr val="FF0000"/>
                </a:solidFill>
              </a:rPr>
              <a:t>when VPN's changing</a:t>
            </a:r>
            <a:r>
              <a:rPr lang="en-US" sz="3000" b="1" dirty="0"/>
              <a:t>, regardless due to operational or configurational reasons, network operators are </a:t>
            </a:r>
            <a:r>
              <a:rPr lang="en-US" sz="3000" b="1" dirty="0">
                <a:solidFill>
                  <a:srgbClr val="FF0000"/>
                </a:solidFill>
              </a:rPr>
              <a:t>late to react</a:t>
            </a:r>
            <a:r>
              <a:rPr lang="en-US" sz="3000" b="1" dirty="0">
                <a:solidFill>
                  <a:schemeClr val="accent6"/>
                </a:solidFill>
              </a:rPr>
              <a:t> </a:t>
            </a:r>
            <a:r>
              <a:rPr lang="en-US" sz="3000" b="1" dirty="0"/>
              <a:t>due to </a:t>
            </a:r>
            <a:r>
              <a:rPr lang="en-US" sz="3000" b="1" dirty="0">
                <a:solidFill>
                  <a:srgbClr val="FF0000"/>
                </a:solidFill>
              </a:rPr>
              <a:t>missing visibility and automation </a:t>
            </a:r>
            <a:r>
              <a:rPr lang="de-CH" sz="3000" b="1" dirty="0"/>
              <a:t>»</a:t>
            </a:r>
            <a:endParaRPr lang="en-US" sz="3000" b="1" dirty="0"/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92" y="6361637"/>
            <a:ext cx="414251" cy="365125"/>
          </a:xfrm>
        </p:spPr>
        <p:txBody>
          <a:bodyPr/>
          <a:lstStyle/>
          <a:p>
            <a:fld id="{FC4AC485-25DE-431E-B345-9C0A15BB7F8A}" type="slidenum">
              <a:rPr lang="de-CH" sz="1400" smtClean="0"/>
              <a:t>2</a:t>
            </a:fld>
            <a:endParaRPr lang="de-CH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C6AFE7-9E00-8F75-F11B-1BCC7C445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42" y="1739793"/>
            <a:ext cx="1629722" cy="13927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1EFBD6-787D-0C6C-ED10-A605F40A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239" y="5038124"/>
            <a:ext cx="1592969" cy="15694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FE401-33F5-F82C-0DC6-613499D4D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2892" y="1690688"/>
            <a:ext cx="1619879" cy="14909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95290-8F96-2A23-C57A-20F3C56E2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548" y="5038122"/>
            <a:ext cx="1512461" cy="15694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DF3E02-EF53-608C-EDDD-DE4670241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710" y="3370356"/>
            <a:ext cx="2340299" cy="141668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0A04100-F076-DAB6-1085-5E0EF717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Why to automate monitoring</a:t>
            </a:r>
            <a:br>
              <a:rPr lang="en-GB" sz="3600" dirty="0"/>
            </a:br>
            <a:r>
              <a:rPr lang="en-US" sz="2700" dirty="0">
                <a:solidFill>
                  <a:schemeClr val="bg2">
                    <a:lumMod val="75000"/>
                  </a:schemeClr>
                </a:solidFill>
              </a:rPr>
              <a:t>Recognize network incidents faster than humans can</a:t>
            </a:r>
          </a:p>
        </p:txBody>
      </p:sp>
    </p:spTree>
    <p:extLst>
      <p:ext uri="{BB962C8B-B14F-4D97-AF65-F5344CB8AC3E}">
        <p14:creationId xmlns:p14="http://schemas.microsoft.com/office/powerpoint/2010/main" val="406988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92" y="6361637"/>
            <a:ext cx="414251" cy="365125"/>
          </a:xfrm>
        </p:spPr>
        <p:txBody>
          <a:bodyPr/>
          <a:lstStyle/>
          <a:p>
            <a:fld id="{FC4AC485-25DE-431E-B345-9C0A15BB7F8A}" type="slidenum">
              <a:rPr lang="en-US" sz="1400" smtClean="0"/>
              <a:t>3</a:t>
            </a:fld>
            <a:endParaRPr lang="en-US" sz="1400" dirty="0"/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0E0DAD8A-94CD-EADA-C24A-D442928BA111}"/>
              </a:ext>
            </a:extLst>
          </p:cNvPr>
          <p:cNvSpPr txBox="1">
            <a:spLocks/>
          </p:cNvSpPr>
          <p:nvPr/>
        </p:nvSpPr>
        <p:spPr bwMode="black">
          <a:xfrm>
            <a:off x="2823598" y="1891619"/>
            <a:ext cx="3530068" cy="926996"/>
          </a:xfrm>
          <a:prstGeom prst="rect">
            <a:avLst/>
          </a:prstGeom>
        </p:spPr>
        <p:txBody>
          <a:bodyPr lIns="0" tIns="28800" rIns="0" bIns="2880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pc="-50" dirty="0"/>
              <a:t>Network Anomaly Detection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913334-AF3D-1C65-5BD7-83A59BC04A95}"/>
              </a:ext>
            </a:extLst>
          </p:cNvPr>
          <p:cNvSpPr txBox="1">
            <a:spLocks/>
          </p:cNvSpPr>
          <p:nvPr/>
        </p:nvSpPr>
        <p:spPr bwMode="black">
          <a:xfrm>
            <a:off x="1033895" y="3414211"/>
            <a:ext cx="5806744" cy="2842871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For VPNs</a:t>
            </a:r>
            <a:r>
              <a:rPr lang="en-US" dirty="0"/>
              <a:t>, Network Anomaly Detection </a:t>
            </a:r>
            <a:r>
              <a:rPr lang="en-US" b="1" dirty="0">
                <a:solidFill>
                  <a:srgbClr val="FF0000"/>
                </a:solidFill>
              </a:rPr>
              <a:t>constantly monitors and detects any network or device topology changes</a:t>
            </a:r>
            <a:r>
              <a:rPr lang="en-US" dirty="0"/>
              <a:t>, along with their associated forwarding consequences for customers as outliers. Notifications are sent to the Network Operation Center before the customer is aware of service disruptions. </a:t>
            </a:r>
            <a:r>
              <a:rPr lang="en-US" b="1" dirty="0">
                <a:solidFill>
                  <a:srgbClr val="FF0000"/>
                </a:solidFill>
              </a:rPr>
              <a:t>It offers operational metrics for in-depth analysis,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allowing to understand on which platform the problem originates and facilitates problem resolution. </a:t>
            </a:r>
          </a:p>
        </p:txBody>
      </p:sp>
      <p:sp>
        <p:nvSpPr>
          <p:cNvPr id="4" name="Inhaltsplatzhalter 1">
            <a:extLst>
              <a:ext uri="{FF2B5EF4-FFF2-40B4-BE49-F238E27FC236}">
                <a16:creationId xmlns:a16="http://schemas.microsoft.com/office/drawing/2014/main" id="{24F2E4A1-9E2D-0EF1-0811-4E46B062701C}"/>
              </a:ext>
            </a:extLst>
          </p:cNvPr>
          <p:cNvSpPr txBox="1">
            <a:spLocks/>
          </p:cNvSpPr>
          <p:nvPr/>
        </p:nvSpPr>
        <p:spPr bwMode="black">
          <a:xfrm>
            <a:off x="7514368" y="1734999"/>
            <a:ext cx="4391685" cy="4842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Answers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What changed and when, on which connectivity service, and how does it impact the customers?</a:t>
            </a:r>
          </a:p>
          <a:p>
            <a:r>
              <a:rPr lang="en-US" sz="1800" b="1" dirty="0"/>
              <a:t>Focuses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Provides meaningful connectivity service impact information before customer is aware of and support in root-cause analysis.</a:t>
            </a:r>
          </a:p>
          <a:p>
            <a:r>
              <a:rPr lang="en-US" sz="1800" b="1" dirty="0"/>
              <a:t>Data Mesh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Consumes operational real-time Forwarding Plane, Control Plane and Management Plane metrics and produces analytical alerts.</a:t>
            </a:r>
          </a:p>
          <a:p>
            <a:r>
              <a:rPr lang="en-US" sz="1800" b="1" dirty="0"/>
              <a:t>Direction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From connectivity service to network platform.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2727A73F-4E58-7304-CF16-627D8D6C87D5}"/>
              </a:ext>
            </a:extLst>
          </p:cNvPr>
          <p:cNvSpPr txBox="1">
            <a:spLocks/>
          </p:cNvSpPr>
          <p:nvPr/>
        </p:nvSpPr>
        <p:spPr bwMode="black">
          <a:xfrm>
            <a:off x="7514369" y="3383533"/>
            <a:ext cx="4032000" cy="144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Freeform 81">
            <a:extLst>
              <a:ext uri="{FF2B5EF4-FFF2-40B4-BE49-F238E27FC236}">
                <a16:creationId xmlns:a16="http://schemas.microsoft.com/office/drawing/2014/main" id="{AC97AA67-80C3-B6F7-F631-98BE70FEFABA}"/>
              </a:ext>
            </a:extLst>
          </p:cNvPr>
          <p:cNvSpPr>
            <a:spLocks noEditPoints="1"/>
          </p:cNvSpPr>
          <p:nvPr>
            <p:custDataLst>
              <p:tags r:id="rId1"/>
            </p:custDataLst>
          </p:nvPr>
        </p:nvSpPr>
        <p:spPr bwMode="black">
          <a:xfrm>
            <a:off x="6924136" y="3100652"/>
            <a:ext cx="328612" cy="328612"/>
          </a:xfrm>
          <a:custGeom>
            <a:avLst/>
            <a:gdLst>
              <a:gd name="T0" fmla="*/ 68 w 88"/>
              <a:gd name="T1" fmla="*/ 36 h 88"/>
              <a:gd name="T2" fmla="*/ 64 w 88"/>
              <a:gd name="T3" fmla="*/ 40 h 88"/>
              <a:gd name="T4" fmla="*/ 56 w 88"/>
              <a:gd name="T5" fmla="*/ 40 h 88"/>
              <a:gd name="T6" fmla="*/ 56 w 88"/>
              <a:gd name="T7" fmla="*/ 48 h 88"/>
              <a:gd name="T8" fmla="*/ 52 w 88"/>
              <a:gd name="T9" fmla="*/ 52 h 88"/>
              <a:gd name="T10" fmla="*/ 48 w 88"/>
              <a:gd name="T11" fmla="*/ 48 h 88"/>
              <a:gd name="T12" fmla="*/ 48 w 88"/>
              <a:gd name="T13" fmla="*/ 40 h 88"/>
              <a:gd name="T14" fmla="*/ 40 w 88"/>
              <a:gd name="T15" fmla="*/ 40 h 88"/>
              <a:gd name="T16" fmla="*/ 36 w 88"/>
              <a:gd name="T17" fmla="*/ 36 h 88"/>
              <a:gd name="T18" fmla="*/ 40 w 88"/>
              <a:gd name="T19" fmla="*/ 32 h 88"/>
              <a:gd name="T20" fmla="*/ 48 w 88"/>
              <a:gd name="T21" fmla="*/ 32 h 88"/>
              <a:gd name="T22" fmla="*/ 48 w 88"/>
              <a:gd name="T23" fmla="*/ 24 h 88"/>
              <a:gd name="T24" fmla="*/ 52 w 88"/>
              <a:gd name="T25" fmla="*/ 20 h 88"/>
              <a:gd name="T26" fmla="*/ 56 w 88"/>
              <a:gd name="T27" fmla="*/ 24 h 88"/>
              <a:gd name="T28" fmla="*/ 56 w 88"/>
              <a:gd name="T29" fmla="*/ 32 h 88"/>
              <a:gd name="T30" fmla="*/ 64 w 88"/>
              <a:gd name="T31" fmla="*/ 32 h 88"/>
              <a:gd name="T32" fmla="*/ 68 w 88"/>
              <a:gd name="T33" fmla="*/ 36 h 88"/>
              <a:gd name="T34" fmla="*/ 88 w 88"/>
              <a:gd name="T35" fmla="*/ 36 h 88"/>
              <a:gd name="T36" fmla="*/ 52 w 88"/>
              <a:gd name="T37" fmla="*/ 72 h 88"/>
              <a:gd name="T38" fmla="*/ 30 w 88"/>
              <a:gd name="T39" fmla="*/ 64 h 88"/>
              <a:gd name="T40" fmla="*/ 7 w 88"/>
              <a:gd name="T41" fmla="*/ 87 h 88"/>
              <a:gd name="T42" fmla="*/ 1 w 88"/>
              <a:gd name="T43" fmla="*/ 87 h 88"/>
              <a:gd name="T44" fmla="*/ 1 w 88"/>
              <a:gd name="T45" fmla="*/ 81 h 88"/>
              <a:gd name="T46" fmla="*/ 24 w 88"/>
              <a:gd name="T47" fmla="*/ 58 h 88"/>
              <a:gd name="T48" fmla="*/ 16 w 88"/>
              <a:gd name="T49" fmla="*/ 36 h 88"/>
              <a:gd name="T50" fmla="*/ 52 w 88"/>
              <a:gd name="T51" fmla="*/ 0 h 88"/>
              <a:gd name="T52" fmla="*/ 88 w 88"/>
              <a:gd name="T53" fmla="*/ 36 h 88"/>
              <a:gd name="T54" fmla="*/ 80 w 88"/>
              <a:gd name="T55" fmla="*/ 36 h 88"/>
              <a:gd name="T56" fmla="*/ 52 w 88"/>
              <a:gd name="T57" fmla="*/ 8 h 88"/>
              <a:gd name="T58" fmla="*/ 24 w 88"/>
              <a:gd name="T59" fmla="*/ 36 h 88"/>
              <a:gd name="T60" fmla="*/ 52 w 88"/>
              <a:gd name="T61" fmla="*/ 64 h 88"/>
              <a:gd name="T62" fmla="*/ 80 w 88"/>
              <a:gd name="T63" fmla="*/ 3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8" h="88">
                <a:moveTo>
                  <a:pt x="68" y="36"/>
                </a:moveTo>
                <a:cubicBezTo>
                  <a:pt x="68" y="38"/>
                  <a:pt x="66" y="40"/>
                  <a:pt x="64" y="40"/>
                </a:cubicBezTo>
                <a:cubicBezTo>
                  <a:pt x="56" y="40"/>
                  <a:pt x="56" y="40"/>
                  <a:pt x="56" y="40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50"/>
                  <a:pt x="54" y="52"/>
                  <a:pt x="52" y="52"/>
                </a:cubicBezTo>
                <a:cubicBezTo>
                  <a:pt x="50" y="52"/>
                  <a:pt x="48" y="50"/>
                  <a:pt x="48" y="48"/>
                </a:cubicBezTo>
                <a:cubicBezTo>
                  <a:pt x="48" y="40"/>
                  <a:pt x="48" y="40"/>
                  <a:pt x="48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38" y="40"/>
                  <a:pt x="36" y="38"/>
                  <a:pt x="36" y="36"/>
                </a:cubicBezTo>
                <a:cubicBezTo>
                  <a:pt x="36" y="34"/>
                  <a:pt x="38" y="32"/>
                  <a:pt x="40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22"/>
                  <a:pt x="50" y="20"/>
                  <a:pt x="52" y="20"/>
                </a:cubicBezTo>
                <a:cubicBezTo>
                  <a:pt x="54" y="20"/>
                  <a:pt x="56" y="22"/>
                  <a:pt x="56" y="24"/>
                </a:cubicBezTo>
                <a:cubicBezTo>
                  <a:pt x="56" y="32"/>
                  <a:pt x="56" y="32"/>
                  <a:pt x="56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6" y="32"/>
                  <a:pt x="68" y="34"/>
                  <a:pt x="68" y="36"/>
                </a:cubicBezTo>
                <a:close/>
                <a:moveTo>
                  <a:pt x="88" y="36"/>
                </a:moveTo>
                <a:cubicBezTo>
                  <a:pt x="88" y="56"/>
                  <a:pt x="72" y="72"/>
                  <a:pt x="52" y="72"/>
                </a:cubicBezTo>
                <a:cubicBezTo>
                  <a:pt x="44" y="72"/>
                  <a:pt x="36" y="69"/>
                  <a:pt x="30" y="64"/>
                </a:cubicBezTo>
                <a:cubicBezTo>
                  <a:pt x="7" y="87"/>
                  <a:pt x="7" y="87"/>
                  <a:pt x="7" y="87"/>
                </a:cubicBezTo>
                <a:cubicBezTo>
                  <a:pt x="5" y="88"/>
                  <a:pt x="3" y="88"/>
                  <a:pt x="1" y="87"/>
                </a:cubicBezTo>
                <a:cubicBezTo>
                  <a:pt x="0" y="85"/>
                  <a:pt x="0" y="83"/>
                  <a:pt x="1" y="81"/>
                </a:cubicBezTo>
                <a:cubicBezTo>
                  <a:pt x="24" y="58"/>
                  <a:pt x="24" y="58"/>
                  <a:pt x="24" y="58"/>
                </a:cubicBezTo>
                <a:cubicBezTo>
                  <a:pt x="19" y="52"/>
                  <a:pt x="16" y="44"/>
                  <a:pt x="16" y="36"/>
                </a:cubicBezTo>
                <a:cubicBezTo>
                  <a:pt x="16" y="16"/>
                  <a:pt x="32" y="0"/>
                  <a:pt x="52" y="0"/>
                </a:cubicBezTo>
                <a:cubicBezTo>
                  <a:pt x="72" y="0"/>
                  <a:pt x="88" y="16"/>
                  <a:pt x="88" y="36"/>
                </a:cubicBezTo>
                <a:close/>
                <a:moveTo>
                  <a:pt x="80" y="36"/>
                </a:moveTo>
                <a:cubicBezTo>
                  <a:pt x="80" y="21"/>
                  <a:pt x="67" y="8"/>
                  <a:pt x="52" y="8"/>
                </a:cubicBezTo>
                <a:cubicBezTo>
                  <a:pt x="37" y="8"/>
                  <a:pt x="24" y="21"/>
                  <a:pt x="24" y="36"/>
                </a:cubicBezTo>
                <a:cubicBezTo>
                  <a:pt x="24" y="51"/>
                  <a:pt x="37" y="64"/>
                  <a:pt x="52" y="64"/>
                </a:cubicBezTo>
                <a:cubicBezTo>
                  <a:pt x="67" y="64"/>
                  <a:pt x="80" y="51"/>
                  <a:pt x="80" y="36"/>
                </a:cubicBezTo>
                <a:close/>
              </a:path>
            </a:pathLst>
          </a:custGeom>
          <a:solidFill>
            <a:srgbClr val="A6329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>
              <a:solidFill>
                <a:srgbClr val="0EABA9"/>
              </a:solidFill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E8C7DD3-D1F1-0DFF-EE87-6F292DE4F59F}"/>
              </a:ext>
            </a:extLst>
          </p:cNvPr>
          <p:cNvSpPr txBox="1">
            <a:spLocks/>
          </p:cNvSpPr>
          <p:nvPr/>
        </p:nvSpPr>
        <p:spPr bwMode="black">
          <a:xfrm>
            <a:off x="7514369" y="5387987"/>
            <a:ext cx="4032000" cy="139809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F8CBE0D-416F-8BAD-1E56-FA9713FAB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3242" y="1734999"/>
            <a:ext cx="410400" cy="410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B68DB88-2125-5D8A-E234-D104730CD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3242" y="5833131"/>
            <a:ext cx="410400" cy="410400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F823DFEB-60B2-6861-BABA-41683121FBF6}"/>
              </a:ext>
            </a:extLst>
          </p:cNvPr>
          <p:cNvSpPr txBox="1">
            <a:spLocks/>
          </p:cNvSpPr>
          <p:nvPr/>
        </p:nvSpPr>
        <p:spPr bwMode="black">
          <a:xfrm>
            <a:off x="7514369" y="5013855"/>
            <a:ext cx="4032000" cy="1388709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95B0A8A-AF7B-BD55-22AA-98E6E6CF53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882162" y="4448315"/>
            <a:ext cx="411480" cy="411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22580C-E14C-C31D-D703-E102C17A75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210" y="1891618"/>
            <a:ext cx="1685925" cy="14573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D8B3AFB-4500-052D-4E96-82B4FC5CC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What does Network Anomaly Detection mean</a:t>
            </a:r>
            <a:br>
              <a:rPr lang="en-US" sz="3600" dirty="0"/>
            </a:br>
            <a:r>
              <a:rPr lang="en-US" sz="2700" dirty="0">
                <a:solidFill>
                  <a:schemeClr val="bg2">
                    <a:lumMod val="75000"/>
                  </a:schemeClr>
                </a:solidFill>
              </a:rPr>
              <a:t>Monitor changes</a:t>
            </a:r>
          </a:p>
        </p:txBody>
      </p:sp>
    </p:spTree>
    <p:extLst>
      <p:ext uri="{BB962C8B-B14F-4D97-AF65-F5344CB8AC3E}">
        <p14:creationId xmlns:p14="http://schemas.microsoft.com/office/powerpoint/2010/main" val="338465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92" y="6361637"/>
            <a:ext cx="414251" cy="365125"/>
          </a:xfrm>
        </p:spPr>
        <p:txBody>
          <a:bodyPr/>
          <a:lstStyle/>
          <a:p>
            <a:fld id="{FC4AC485-25DE-431E-B345-9C0A15BB7F8A}" type="slidenum">
              <a:rPr lang="de-CH" sz="1400" smtClean="0"/>
              <a:t>4</a:t>
            </a:fld>
            <a:endParaRPr lang="de-CH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3EDB4-CFDF-D6B9-8AF9-9CFA563360E3}"/>
              </a:ext>
            </a:extLst>
          </p:cNvPr>
          <p:cNvSpPr txBox="1"/>
          <p:nvPr/>
        </p:nvSpPr>
        <p:spPr>
          <a:xfrm>
            <a:off x="725763" y="2548029"/>
            <a:ext cx="39993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latin typeface="+mj-lt"/>
              </a:rPr>
              <a:t>«</a:t>
            </a:r>
            <a:r>
              <a:rPr lang="en-US" sz="2800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en-US" sz="2800" dirty="0"/>
              <a:t>A more detailing paper will be submitted soon to IEEE Transactions on Network and Service Management</a:t>
            </a:r>
            <a:r>
              <a:rPr lang="de-CH" sz="3000" b="1" dirty="0">
                <a:latin typeface="+mj-lt"/>
              </a:rPr>
              <a:t>»</a:t>
            </a:r>
            <a:endParaRPr lang="en-US" sz="3000" b="1" dirty="0">
              <a:latin typeface="+mj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Presented in ANRW 2023</a:t>
            </a:r>
            <a:br>
              <a:rPr lang="en-US" sz="3600" dirty="0"/>
            </a:br>
            <a:r>
              <a:rPr lang="en-US" sz="2700" dirty="0">
                <a:solidFill>
                  <a:schemeClr val="bg2">
                    <a:lumMod val="75000"/>
                  </a:schemeClr>
                </a:solidFill>
              </a:rPr>
              <a:t>At IETF 117 San Francisco</a:t>
            </a:r>
            <a:endParaRPr lang="en-US" sz="27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3520C-C3FB-5F5E-ED45-63CDDF11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70" y="611521"/>
            <a:ext cx="5600030" cy="563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11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92" y="6361637"/>
            <a:ext cx="414251" cy="365125"/>
          </a:xfrm>
        </p:spPr>
        <p:txBody>
          <a:bodyPr/>
          <a:lstStyle/>
          <a:p>
            <a:fld id="{FC4AC485-25DE-431E-B345-9C0A15BB7F8A}" type="slidenum">
              <a:rPr lang="de-CH" sz="1400" smtClean="0"/>
              <a:t>5</a:t>
            </a:fld>
            <a:endParaRPr lang="de-CH" sz="1400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194B37B-813A-99FE-7B78-4D87D8C30D44}"/>
              </a:ext>
            </a:extLst>
          </p:cNvPr>
          <p:cNvSpPr txBox="1">
            <a:spLocks/>
          </p:cNvSpPr>
          <p:nvPr/>
        </p:nvSpPr>
        <p:spPr bwMode="black">
          <a:xfrm>
            <a:off x="961533" y="2011679"/>
            <a:ext cx="10950605" cy="1188721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rule-based approach that actively monitors and promptly detects L3 BGP-MPLS VPN [RFC 4364] anomalies in near real-time. It summarizes and correlates Network Telemetry [RFC 9232] collected metrics from 3 different network planes to identify the possible root.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 err="1"/>
              <a:t>Overwiew</a:t>
            </a:r>
            <a:r>
              <a:rPr lang="en-US" sz="2800" b="1" dirty="0"/>
              <a:t> of Cosmos Bright Lights</a:t>
            </a:r>
            <a:br>
              <a:rPr lang="en-US" sz="3600" dirty="0"/>
            </a:br>
            <a:r>
              <a:rPr lang="en-US" sz="2700" dirty="0">
                <a:solidFill>
                  <a:schemeClr val="bg2">
                    <a:lumMod val="75000"/>
                  </a:schemeClr>
                </a:solidFill>
              </a:rPr>
              <a:t>Architecture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849564-43FF-F125-DF8F-490FB646DA2D}"/>
              </a:ext>
            </a:extLst>
          </p:cNvPr>
          <p:cNvSpPr txBox="1"/>
          <p:nvPr/>
        </p:nvSpPr>
        <p:spPr>
          <a:xfrm>
            <a:off x="1379477" y="5632656"/>
            <a:ext cx="4321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effectLst/>
                <a:latin typeface="NimbusRomNo9L"/>
              </a:rPr>
              <a:t>Polling based system architecture with Apache Druid </a:t>
            </a:r>
            <a:r>
              <a:rPr lang="en-CH" sz="1400" dirty="0"/>
              <a:t>(V0)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56FE5-2D78-D703-93DB-B320394F637E}"/>
              </a:ext>
            </a:extLst>
          </p:cNvPr>
          <p:cNvSpPr txBox="1"/>
          <p:nvPr/>
        </p:nvSpPr>
        <p:spPr>
          <a:xfrm>
            <a:off x="5939087" y="5598758"/>
            <a:ext cx="4562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effectLst/>
                <a:latin typeface="NimbusRomNo9L"/>
              </a:rPr>
              <a:t>Stream based system architecture with Apache </a:t>
            </a:r>
            <a:r>
              <a:rPr lang="en-GB" sz="1400" dirty="0" err="1">
                <a:latin typeface="NimbusRomNo9L"/>
              </a:rPr>
              <a:t>F</a:t>
            </a:r>
            <a:r>
              <a:rPr lang="en-GB" sz="1400" dirty="0" err="1">
                <a:effectLst/>
                <a:latin typeface="NimbusRomNo9L"/>
              </a:rPr>
              <a:t>link</a:t>
            </a:r>
            <a:r>
              <a:rPr lang="en-GB" sz="1400" dirty="0">
                <a:effectLst/>
                <a:latin typeface="NimbusRomNo9L"/>
              </a:rPr>
              <a:t> </a:t>
            </a:r>
            <a:r>
              <a:rPr lang="en-CH" sz="1400" dirty="0"/>
              <a:t>(V1)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FC8AF-FF6C-F379-14A7-13D196E4BD9E}"/>
              </a:ext>
            </a:extLst>
          </p:cNvPr>
          <p:cNvSpPr txBox="1"/>
          <p:nvPr/>
        </p:nvSpPr>
        <p:spPr>
          <a:xfrm>
            <a:off x="5210808" y="4582907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 </a:t>
            </a:r>
            <a:r>
              <a:rPr lang="en-CH" dirty="0">
                <a:sym typeface="Wingdings" pitchFamily="2" charset="2"/>
              </a:rPr>
              <a:t>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14B8E3-EBAD-D9DA-2ABA-81A31062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33" y="3521391"/>
            <a:ext cx="4127466" cy="1976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C62589-E374-77AC-A8F5-7A5E0A5E4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87" y="3521391"/>
            <a:ext cx="5274942" cy="177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83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92" y="6361637"/>
            <a:ext cx="414251" cy="365125"/>
          </a:xfrm>
        </p:spPr>
        <p:txBody>
          <a:bodyPr/>
          <a:lstStyle/>
          <a:p>
            <a:fld id="{FC4AC485-25DE-431E-B345-9C0A15BB7F8A}" type="slidenum">
              <a:rPr lang="de-CH" sz="1400" smtClean="0"/>
              <a:t>6</a:t>
            </a:fld>
            <a:endParaRPr lang="de-CH" sz="1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Tech Stack of Cosmos Bright Lights</a:t>
            </a:r>
            <a:br>
              <a:rPr lang="en-US" sz="3600" dirty="0"/>
            </a:br>
            <a:r>
              <a:rPr lang="en-US" sz="2700" dirty="0">
                <a:solidFill>
                  <a:schemeClr val="bg2">
                    <a:lumMod val="75000"/>
                  </a:schemeClr>
                </a:solidFill>
              </a:rPr>
              <a:t>V0 with Apache Druid Time Series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A74FD8-EA0F-A8F8-0273-D27BC8A3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8200" y="1918619"/>
            <a:ext cx="10053060" cy="39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20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92" y="6361637"/>
            <a:ext cx="414251" cy="365125"/>
          </a:xfrm>
        </p:spPr>
        <p:txBody>
          <a:bodyPr/>
          <a:lstStyle/>
          <a:p>
            <a:fld id="{FC4AC485-25DE-431E-B345-9C0A15BB7F8A}" type="slidenum">
              <a:rPr lang="de-CH" sz="1400" smtClean="0"/>
              <a:t>7</a:t>
            </a:fld>
            <a:endParaRPr lang="de-CH" sz="1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/>
              <a:t>Tech Stack of Cosmos Bright Lights</a:t>
            </a:r>
            <a:br>
              <a:rPr lang="en-US" sz="3600"/>
            </a:br>
            <a:r>
              <a:rPr lang="en-US" sz="2700">
                <a:solidFill>
                  <a:schemeClr val="bg2">
                    <a:lumMod val="75000"/>
                  </a:schemeClr>
                </a:solidFill>
              </a:rPr>
              <a:t>V1 with Apache Flink Real-Time Streaming Processor</a:t>
            </a:r>
            <a:endParaRPr lang="en-US" sz="27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CA789-8AE3-9BBA-B3C7-94BE0272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2492375"/>
            <a:ext cx="119824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6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92" y="6361637"/>
            <a:ext cx="414251" cy="365125"/>
          </a:xfrm>
        </p:spPr>
        <p:txBody>
          <a:bodyPr/>
          <a:lstStyle/>
          <a:p>
            <a:fld id="{FC4AC485-25DE-431E-B345-9C0A15BB7F8A}" type="slidenum">
              <a:rPr lang="de-CH" sz="1400" smtClean="0"/>
              <a:t>8</a:t>
            </a:fld>
            <a:endParaRPr lang="de-CH" sz="1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9802C0-BFFB-9B0F-A529-E60CDD51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What to monitor</a:t>
            </a:r>
            <a:br>
              <a:rPr lang="en-GB" sz="3600" dirty="0"/>
            </a:br>
            <a:r>
              <a:rPr lang="en-US" sz="2700" dirty="0">
                <a:solidFill>
                  <a:schemeClr val="bg2">
                    <a:lumMod val="75000"/>
                  </a:schemeClr>
                </a:solidFill>
              </a:rPr>
              <a:t>Which operational metrics to verify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6AC53-5398-E0CF-0807-B7B55276F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985" y="3125586"/>
            <a:ext cx="4297468" cy="30907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281388-E93D-AC26-49A1-DA5D5EEB0D3B}"/>
              </a:ext>
            </a:extLst>
          </p:cNvPr>
          <p:cNvSpPr txBox="1"/>
          <p:nvPr/>
        </p:nvSpPr>
        <p:spPr>
          <a:xfrm>
            <a:off x="6106122" y="1690688"/>
            <a:ext cx="55030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« Network Telemetry </a:t>
            </a:r>
            <a:br>
              <a:rPr lang="en-US" sz="2400" b="1" dirty="0">
                <a:latin typeface="+mj-lt"/>
              </a:rPr>
            </a:br>
            <a:r>
              <a:rPr lang="en-US" sz="2400" b="1" dirty="0">
                <a:latin typeface="+mj-lt"/>
              </a:rPr>
              <a:t>(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RFC 9232</a:t>
            </a:r>
            <a:r>
              <a:rPr lang="en-US" sz="2400" b="1" dirty="0">
                <a:latin typeface="+mj-lt"/>
              </a:rPr>
              <a:t>) describes how to collect data from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all 3 network planes </a:t>
            </a:r>
            <a:r>
              <a:rPr lang="en-US" sz="2400" b="1" dirty="0">
                <a:latin typeface="+mj-lt"/>
              </a:rPr>
              <a:t>efficiently</a:t>
            </a:r>
            <a:r>
              <a:rPr lang="en-US" sz="2400" b="1" dirty="0">
                <a:solidFill>
                  <a:schemeClr val="accent6"/>
                </a:solidFill>
                <a:latin typeface="+mj-lt"/>
              </a:rPr>
              <a:t> </a:t>
            </a:r>
            <a:r>
              <a:rPr lang="de-CH" sz="2400" b="1" dirty="0">
                <a:latin typeface="+mj-lt"/>
              </a:rPr>
              <a:t>»</a:t>
            </a:r>
            <a:endParaRPr lang="en-US" sz="2400" b="1" dirty="0">
              <a:latin typeface="+mj-l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54FF4B-044A-57F8-7BAC-394983901615}"/>
              </a:ext>
            </a:extLst>
          </p:cNvPr>
          <p:cNvSpPr txBox="1">
            <a:spLocks/>
          </p:cNvSpPr>
          <p:nvPr/>
        </p:nvSpPr>
        <p:spPr bwMode="black">
          <a:xfrm>
            <a:off x="960119" y="2011679"/>
            <a:ext cx="5300721" cy="417163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92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Forwarding Plane:  </a:t>
            </a:r>
            <a:r>
              <a:rPr lang="en-US" dirty="0"/>
              <a:t>Verify wherever traffic is missing (dropped outside the monitored domain), being dropped </a:t>
            </a:r>
            <a:r>
              <a:rPr lang="de-CH" dirty="0" err="1"/>
              <a:t>with</a:t>
            </a:r>
            <a:r>
              <a:rPr lang="de-CH" dirty="0"/>
              <a:t> IE89 </a:t>
            </a:r>
            <a:r>
              <a:rPr lang="de-CH" dirty="0" err="1"/>
              <a:t>forwardingStatus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</a:t>
            </a:r>
            <a:r>
              <a:rPr lang="de-CH" dirty="0" err="1"/>
              <a:t>transport</a:t>
            </a:r>
            <a:r>
              <a:rPr lang="de-CH" dirty="0"/>
              <a:t> </a:t>
            </a:r>
            <a:r>
              <a:rPr lang="de-CH" dirty="0" err="1"/>
              <a:t>session</a:t>
            </a:r>
            <a:r>
              <a:rPr lang="de-CH" dirty="0"/>
              <a:t> </a:t>
            </a:r>
            <a:r>
              <a:rPr lang="de-CH" dirty="0" err="1"/>
              <a:t>count</a:t>
            </a:r>
            <a:r>
              <a:rPr lang="de-CH" dirty="0"/>
              <a:t> </a:t>
            </a:r>
            <a:r>
              <a:rPr lang="de-CH" dirty="0" err="1"/>
              <a:t>spiked</a:t>
            </a:r>
            <a:r>
              <a:rPr lang="de-CH" dirty="0"/>
              <a:t> due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retransmissions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IE3 </a:t>
            </a:r>
            <a:r>
              <a:rPr lang="de-CH" dirty="0" err="1"/>
              <a:t>deltaFlowCount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FF0000"/>
                </a:solidFill>
              </a:rPr>
              <a:t>Control Plane:  </a:t>
            </a:r>
            <a:r>
              <a:rPr lang="en-US" dirty="0"/>
              <a:t>Verify wherever routing topology changes or peering state changes occurred with BMP message type route-monitoring and peer-down.</a:t>
            </a:r>
          </a:p>
          <a:p>
            <a:r>
              <a:rPr lang="en-US" b="1" dirty="0">
                <a:solidFill>
                  <a:srgbClr val="FF0000"/>
                </a:solidFill>
              </a:rPr>
              <a:t>Management Plane:  </a:t>
            </a:r>
            <a:r>
              <a:rPr lang="en-US" dirty="0"/>
              <a:t>Verify wherever interface state changes occurred with YANG Push collected interface metrics.</a:t>
            </a:r>
          </a:p>
        </p:txBody>
      </p:sp>
    </p:spTree>
    <p:extLst>
      <p:ext uri="{BB962C8B-B14F-4D97-AF65-F5344CB8AC3E}">
        <p14:creationId xmlns:p14="http://schemas.microsoft.com/office/powerpoint/2010/main" val="3241116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7892" y="6361637"/>
            <a:ext cx="414251" cy="365125"/>
          </a:xfrm>
        </p:spPr>
        <p:txBody>
          <a:bodyPr/>
          <a:lstStyle/>
          <a:p>
            <a:fld id="{FC4AC485-25DE-431E-B345-9C0A15BB7F8A}" type="slidenum">
              <a:rPr lang="de-CH" sz="1400" smtClean="0"/>
              <a:t>9</a:t>
            </a:fld>
            <a:endParaRPr lang="de-CH" sz="140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Next Steps - Semantic Metadata Augmentation</a:t>
            </a:r>
            <a:br>
              <a:rPr lang="en-US" sz="3600" dirty="0"/>
            </a:br>
            <a:r>
              <a:rPr lang="en-US" sz="2700" dirty="0">
                <a:solidFill>
                  <a:schemeClr val="bg2">
                    <a:lumMod val="75000"/>
                  </a:schemeClr>
                </a:solidFill>
              </a:rPr>
              <a:t>Apache </a:t>
            </a:r>
            <a:r>
              <a:rPr lang="en-US" sz="2700" dirty="0" err="1">
                <a:solidFill>
                  <a:schemeClr val="bg2">
                    <a:lumMod val="75000"/>
                  </a:schemeClr>
                </a:solidFill>
              </a:rPr>
              <a:t>Flink</a:t>
            </a:r>
            <a:r>
              <a:rPr lang="en-US" sz="2700" dirty="0">
                <a:solidFill>
                  <a:schemeClr val="bg2">
                    <a:lumMod val="75000"/>
                  </a:schemeClr>
                </a:solidFill>
              </a:rPr>
              <a:t> Real-Time Streaming Processor Integration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50E5F-73BE-26DA-DAC5-E3E8667C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6996"/>
            <a:ext cx="9305581" cy="522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98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505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NimbusRomNo9L</vt:lpstr>
      <vt:lpstr>Arial</vt:lpstr>
      <vt:lpstr>Calibri</vt:lpstr>
      <vt:lpstr>Calibri Light</vt:lpstr>
      <vt:lpstr>Office Theme</vt:lpstr>
      <vt:lpstr>PowerPoint Presentation</vt:lpstr>
      <vt:lpstr>Why to automate monitoring Recognize network incidents faster than humans can</vt:lpstr>
      <vt:lpstr>What does Network Anomaly Detection mean Monitor changes</vt:lpstr>
      <vt:lpstr>Presented in ANRW 2023 At IETF 117 San Francisco</vt:lpstr>
      <vt:lpstr>Overwiew of Cosmos Bright Lights Architecture Comparison</vt:lpstr>
      <vt:lpstr>Tech Stack of Cosmos Bright Lights V0 with Apache Druid Time Series Database</vt:lpstr>
      <vt:lpstr>Tech Stack of Cosmos Bright Lights V1 with Apache Flink Real-Time Streaming Processor</vt:lpstr>
      <vt:lpstr>What to monitor Which operational metrics to verify</vt:lpstr>
      <vt:lpstr>Next Steps - Semantic Metadata Augmentation Apache Flink Real-Time Streaming Processor Integration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 Präsentation</dc:title>
  <dc:creator>Graf Thomas, INI-ONE-WSN-DCF</dc:creator>
  <cp:lastModifiedBy>Graf Thomas, INI-NET-VNC-HCS</cp:lastModifiedBy>
  <cp:revision>166</cp:revision>
  <dcterms:created xsi:type="dcterms:W3CDTF">2019-11-29T14:22:02Z</dcterms:created>
  <dcterms:modified xsi:type="dcterms:W3CDTF">2024-03-06T11:58:22Z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Enabled">
    <vt:lpwstr>true</vt:lpwstr>
  </property>
  <property fmtid="{D5CDD505-2E9C-101B-9397-08002B2CF9AE}" pid="3" name="MSIP_Label_2e1fccfb-80ca-4fe1-a574-1516544edb53_SetDate">
    <vt:lpwstr>2023-03-20T10:46:29Z</vt:lpwstr>
  </property>
  <property fmtid="{D5CDD505-2E9C-101B-9397-08002B2CF9AE}" pid="4" name="MSIP_Label_2e1fccfb-80ca-4fe1-a574-1516544edb53_Method">
    <vt:lpwstr>Standard</vt:lpwstr>
  </property>
  <property fmtid="{D5CDD505-2E9C-101B-9397-08002B2CF9AE}" pid="5" name="MSIP_Label_2e1fccfb-80ca-4fe1-a574-1516544edb53_Name">
    <vt:lpwstr>C2 Internal</vt:lpwstr>
  </property>
  <property fmtid="{D5CDD505-2E9C-101B-9397-08002B2CF9AE}" pid="6" name="MSIP_Label_2e1fccfb-80ca-4fe1-a574-1516544edb53_SiteId">
    <vt:lpwstr>364e5b87-c1c7-420d-9bee-c35d19b557a1</vt:lpwstr>
  </property>
  <property fmtid="{D5CDD505-2E9C-101B-9397-08002B2CF9AE}" pid="7" name="MSIP_Label_2e1fccfb-80ca-4fe1-a574-1516544edb53_ActionId">
    <vt:lpwstr>f20e7325-fc30-45a7-a02f-991797c0d813</vt:lpwstr>
  </property>
  <property fmtid="{D5CDD505-2E9C-101B-9397-08002B2CF9AE}" pid="8" name="MSIP_Label_2e1fccfb-80ca-4fe1-a574-1516544edb53_ContentBits">
    <vt:lpwstr>0</vt:lpwstr>
  </property>
  <property fmtid="{D5CDD505-2E9C-101B-9397-08002B2CF9AE}" pid="9" name="Sensitivity">
    <vt:lpwstr>C2 General</vt:lpwstr>
  </property>
</Properties>
</file>